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4"/>
  </p:notesMasterIdLst>
  <p:sldIdLst>
    <p:sldId id="256" r:id="rId2"/>
    <p:sldId id="440" r:id="rId3"/>
    <p:sldId id="550" r:id="rId4"/>
    <p:sldId id="2540" r:id="rId5"/>
    <p:sldId id="2541" r:id="rId6"/>
    <p:sldId id="441" r:id="rId7"/>
    <p:sldId id="2542" r:id="rId8"/>
    <p:sldId id="442" r:id="rId9"/>
    <p:sldId id="351" r:id="rId10"/>
    <p:sldId id="2549" r:id="rId11"/>
    <p:sldId id="453" r:id="rId12"/>
    <p:sldId id="452" r:id="rId13"/>
    <p:sldId id="2543" r:id="rId14"/>
    <p:sldId id="456" r:id="rId15"/>
    <p:sldId id="460" r:id="rId16"/>
    <p:sldId id="465" r:id="rId17"/>
    <p:sldId id="467" r:id="rId18"/>
    <p:sldId id="466" r:id="rId19"/>
    <p:sldId id="2550" r:id="rId20"/>
    <p:sldId id="2544" r:id="rId21"/>
    <p:sldId id="2551" r:id="rId22"/>
    <p:sldId id="2552" r:id="rId23"/>
    <p:sldId id="2571" r:id="rId24"/>
    <p:sldId id="2553" r:id="rId25"/>
    <p:sldId id="2545" r:id="rId26"/>
    <p:sldId id="2554" r:id="rId27"/>
    <p:sldId id="2546" r:id="rId28"/>
    <p:sldId id="2555" r:id="rId29"/>
    <p:sldId id="2556" r:id="rId30"/>
    <p:sldId id="2559" r:id="rId31"/>
    <p:sldId id="2557" r:id="rId32"/>
    <p:sldId id="2560" r:id="rId33"/>
    <p:sldId id="2563" r:id="rId34"/>
    <p:sldId id="2562" r:id="rId35"/>
    <p:sldId id="2558" r:id="rId36"/>
    <p:sldId id="2566" r:id="rId37"/>
    <p:sldId id="2547" r:id="rId38"/>
    <p:sldId id="2548" r:id="rId39"/>
    <p:sldId id="2564" r:id="rId40"/>
    <p:sldId id="2567" r:id="rId41"/>
    <p:sldId id="2570" r:id="rId42"/>
    <p:sldId id="2569" r:id="rId43"/>
  </p:sldIdLst>
  <p:sldSz cx="12192000" cy="6858000"/>
  <p:notesSz cx="6858000" cy="1114425"/>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D0CE"/>
    <a:srgbClr val="500064"/>
    <a:srgbClr val="FF3300"/>
    <a:srgbClr val="FF873C"/>
    <a:srgbClr val="460046"/>
    <a:srgbClr val="F38645"/>
    <a:srgbClr val="ED7D31"/>
    <a:srgbClr val="F38849"/>
    <a:srgbClr val="640064"/>
    <a:srgbClr val="F189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177591C-F9FF-464B-B73F-88B759E88790}">
  <a:tblStyle styleId="{B177591C-F9FF-464B-B73F-88B759E8879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17" autoAdjust="0"/>
    <p:restoredTop sz="81199" autoAdjust="0"/>
  </p:normalViewPr>
  <p:slideViewPr>
    <p:cSldViewPr snapToGrid="0">
      <p:cViewPr varScale="1">
        <p:scale>
          <a:sx n="92" d="100"/>
          <a:sy n="92" d="100"/>
        </p:scale>
        <p:origin x="1482" y="96"/>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255" d="100"/>
          <a:sy n="255" d="100"/>
        </p:scale>
        <p:origin x="222" y="-240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oleObject" Target="file:///C:\Research\Papers\2016\DAMI%20Bake%20Off%20Tony\shapele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Research\Papers\2016\DAMI%20Bake%20Off%20Tony\shapelet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Research\Papers\2016\DAMI%20Bake%20Off%20Tony\shapele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Research\Papers\2016\DAMI%20Bake%20Off%20Tony\shapelet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Research\Papers\2016\DAMI%20Bake%20Off%20Tony\shapelet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Research\Papers\2016\DAMI%20Bake%20Off%20Tony\shapelets.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chemeClr val="accent1"/>
              </a:solidFill>
              <a:round/>
            </a:ln>
            <a:effectLst/>
          </c:spPr>
          <c:marker>
            <c:symbol val="none"/>
          </c:marker>
          <c:val>
            <c:numRef>
              <c:f>[2]NonInvasiveFetalECGThorax2_TRAI!$A$878:$ABV$878</c:f>
              <c:numCache>
                <c:formatCode>General</c:formatCode>
                <c:ptCount val="750"/>
                <c:pt idx="0">
                  <c:v>3.2389000000000001</c:v>
                </c:pt>
                <c:pt idx="1">
                  <c:v>3.3881999999999999</c:v>
                </c:pt>
                <c:pt idx="2">
                  <c:v>3.5901999999999998</c:v>
                </c:pt>
                <c:pt idx="3">
                  <c:v>3.8008999999999999</c:v>
                </c:pt>
                <c:pt idx="4">
                  <c:v>3.9662000000000002</c:v>
                </c:pt>
                <c:pt idx="5">
                  <c:v>4.0294999999999996</c:v>
                </c:pt>
                <c:pt idx="6">
                  <c:v>3.9801000000000002</c:v>
                </c:pt>
                <c:pt idx="7">
                  <c:v>3.8563999999999998</c:v>
                </c:pt>
                <c:pt idx="8">
                  <c:v>3.6276000000000002</c:v>
                </c:pt>
                <c:pt idx="9">
                  <c:v>3.3290999999999999</c:v>
                </c:pt>
                <c:pt idx="10">
                  <c:v>3.0152999999999999</c:v>
                </c:pt>
                <c:pt idx="11">
                  <c:v>2.6865000000000001</c:v>
                </c:pt>
                <c:pt idx="12">
                  <c:v>2.3733</c:v>
                </c:pt>
                <c:pt idx="13">
                  <c:v>2.0979999999999999</c:v>
                </c:pt>
                <c:pt idx="14">
                  <c:v>1.86</c:v>
                </c:pt>
                <c:pt idx="15">
                  <c:v>1.635</c:v>
                </c:pt>
                <c:pt idx="16">
                  <c:v>1.3781000000000001</c:v>
                </c:pt>
                <c:pt idx="17">
                  <c:v>0.97421999999999997</c:v>
                </c:pt>
                <c:pt idx="18">
                  <c:v>0.50129999999999997</c:v>
                </c:pt>
                <c:pt idx="19">
                  <c:v>7.6207999999999998E-2</c:v>
                </c:pt>
                <c:pt idx="20">
                  <c:v>-0.26035000000000003</c:v>
                </c:pt>
                <c:pt idx="21">
                  <c:v>-0.54615999999999998</c:v>
                </c:pt>
                <c:pt idx="22">
                  <c:v>-0.82443999999999995</c:v>
                </c:pt>
                <c:pt idx="23">
                  <c:v>-1.1111</c:v>
                </c:pt>
                <c:pt idx="24">
                  <c:v>-1.4702999999999999</c:v>
                </c:pt>
                <c:pt idx="25">
                  <c:v>-1.7950999999999999</c:v>
                </c:pt>
                <c:pt idx="26">
                  <c:v>-2.0194000000000001</c:v>
                </c:pt>
                <c:pt idx="27">
                  <c:v>-2.1457999999999999</c:v>
                </c:pt>
                <c:pt idx="28">
                  <c:v>-2.2370999999999999</c:v>
                </c:pt>
                <c:pt idx="29">
                  <c:v>-2.3729</c:v>
                </c:pt>
                <c:pt idx="30">
                  <c:v>-2.5468000000000002</c:v>
                </c:pt>
                <c:pt idx="31">
                  <c:v>-2.6648999999999998</c:v>
                </c:pt>
                <c:pt idx="32">
                  <c:v>-2.7153999999999998</c:v>
                </c:pt>
                <c:pt idx="33">
                  <c:v>-2.6979000000000002</c:v>
                </c:pt>
                <c:pt idx="34">
                  <c:v>-2.6413000000000002</c:v>
                </c:pt>
                <c:pt idx="35">
                  <c:v>-2.5207999999999999</c:v>
                </c:pt>
                <c:pt idx="36">
                  <c:v>-2.3378000000000001</c:v>
                </c:pt>
                <c:pt idx="37">
                  <c:v>-2.1149</c:v>
                </c:pt>
                <c:pt idx="38">
                  <c:v>-1.8863000000000001</c:v>
                </c:pt>
                <c:pt idx="39">
                  <c:v>-1.6835</c:v>
                </c:pt>
                <c:pt idx="40">
                  <c:v>-1.518</c:v>
                </c:pt>
                <c:pt idx="41">
                  <c:v>-1.3863000000000001</c:v>
                </c:pt>
                <c:pt idx="42">
                  <c:v>-1.2703</c:v>
                </c:pt>
                <c:pt idx="43">
                  <c:v>-1.1628000000000001</c:v>
                </c:pt>
                <c:pt idx="44">
                  <c:v>-1.0843</c:v>
                </c:pt>
                <c:pt idx="45">
                  <c:v>-1.0518000000000001</c:v>
                </c:pt>
                <c:pt idx="46">
                  <c:v>-1.0488999999999999</c:v>
                </c:pt>
                <c:pt idx="47">
                  <c:v>-1.0336000000000001</c:v>
                </c:pt>
                <c:pt idx="48">
                  <c:v>-0.98845000000000005</c:v>
                </c:pt>
                <c:pt idx="49">
                  <c:v>-0.91820999999999997</c:v>
                </c:pt>
                <c:pt idx="50">
                  <c:v>-0.83209</c:v>
                </c:pt>
                <c:pt idx="51">
                  <c:v>-0.73760000000000003</c:v>
                </c:pt>
                <c:pt idx="52">
                  <c:v>-0.64100999999999997</c:v>
                </c:pt>
                <c:pt idx="53">
                  <c:v>-0.54022999999999999</c:v>
                </c:pt>
                <c:pt idx="54">
                  <c:v>-0.45852999999999999</c:v>
                </c:pt>
                <c:pt idx="55">
                  <c:v>-0.42512</c:v>
                </c:pt>
                <c:pt idx="56">
                  <c:v>-0.39924999999999999</c:v>
                </c:pt>
                <c:pt idx="57">
                  <c:v>-0.38168999999999997</c:v>
                </c:pt>
                <c:pt idx="58">
                  <c:v>-0.33211000000000002</c:v>
                </c:pt>
                <c:pt idx="59">
                  <c:v>-0.27943000000000001</c:v>
                </c:pt>
                <c:pt idx="60">
                  <c:v>-0.25431999999999999</c:v>
                </c:pt>
                <c:pt idx="61">
                  <c:v>-0.26689000000000002</c:v>
                </c:pt>
                <c:pt idx="62">
                  <c:v>-0.30503999999999998</c:v>
                </c:pt>
                <c:pt idx="63">
                  <c:v>-0.34893999999999997</c:v>
                </c:pt>
                <c:pt idx="64">
                  <c:v>-0.39177000000000001</c:v>
                </c:pt>
                <c:pt idx="65">
                  <c:v>-0.41810999999999998</c:v>
                </c:pt>
                <c:pt idx="66">
                  <c:v>-0.46059</c:v>
                </c:pt>
                <c:pt idx="67">
                  <c:v>-0.49767</c:v>
                </c:pt>
                <c:pt idx="68">
                  <c:v>-0.51046000000000002</c:v>
                </c:pt>
                <c:pt idx="69">
                  <c:v>-0.51480000000000004</c:v>
                </c:pt>
                <c:pt idx="70">
                  <c:v>-0.52358000000000005</c:v>
                </c:pt>
                <c:pt idx="71">
                  <c:v>-0.53051000000000004</c:v>
                </c:pt>
                <c:pt idx="72">
                  <c:v>-0.52869999999999995</c:v>
                </c:pt>
                <c:pt idx="73">
                  <c:v>-0.50236000000000003</c:v>
                </c:pt>
                <c:pt idx="74">
                  <c:v>-0.48415999999999998</c:v>
                </c:pt>
                <c:pt idx="75">
                  <c:v>-0.45971000000000001</c:v>
                </c:pt>
                <c:pt idx="76">
                  <c:v>-0.43902000000000002</c:v>
                </c:pt>
                <c:pt idx="77">
                  <c:v>-0.43025999999999998</c:v>
                </c:pt>
                <c:pt idx="78">
                  <c:v>-0.42393999999999998</c:v>
                </c:pt>
                <c:pt idx="79">
                  <c:v>-0.40255999999999997</c:v>
                </c:pt>
                <c:pt idx="80">
                  <c:v>-0.36542999999999998</c:v>
                </c:pt>
                <c:pt idx="81">
                  <c:v>-0.30397000000000002</c:v>
                </c:pt>
                <c:pt idx="82">
                  <c:v>-0.25890999999999997</c:v>
                </c:pt>
                <c:pt idx="83">
                  <c:v>-0.23588999999999999</c:v>
                </c:pt>
                <c:pt idx="84">
                  <c:v>-0.24690999999999999</c:v>
                </c:pt>
                <c:pt idx="85">
                  <c:v>-0.25984000000000002</c:v>
                </c:pt>
                <c:pt idx="86">
                  <c:v>-0.26306000000000002</c:v>
                </c:pt>
                <c:pt idx="87">
                  <c:v>-0.27382000000000001</c:v>
                </c:pt>
                <c:pt idx="88">
                  <c:v>-0.29137999999999997</c:v>
                </c:pt>
                <c:pt idx="89">
                  <c:v>-0.30893999999999999</c:v>
                </c:pt>
                <c:pt idx="90">
                  <c:v>-0.33478000000000002</c:v>
                </c:pt>
                <c:pt idx="91">
                  <c:v>-0.36112</c:v>
                </c:pt>
                <c:pt idx="92">
                  <c:v>-0.36432999999999999</c:v>
                </c:pt>
                <c:pt idx="93">
                  <c:v>-0.35100999999999999</c:v>
                </c:pt>
                <c:pt idx="94">
                  <c:v>-0.32686999999999999</c:v>
                </c:pt>
                <c:pt idx="95">
                  <c:v>-0.29583999999999999</c:v>
                </c:pt>
                <c:pt idx="96">
                  <c:v>-0.27828000000000003</c:v>
                </c:pt>
                <c:pt idx="97">
                  <c:v>-0.26072000000000001</c:v>
                </c:pt>
                <c:pt idx="98">
                  <c:v>-0.24315999999999999</c:v>
                </c:pt>
                <c:pt idx="99">
                  <c:v>-0.23269000000000001</c:v>
                </c:pt>
                <c:pt idx="100">
                  <c:v>-0.21221000000000001</c:v>
                </c:pt>
                <c:pt idx="101">
                  <c:v>-0.17205999999999999</c:v>
                </c:pt>
                <c:pt idx="102">
                  <c:v>-0.12609999999999999</c:v>
                </c:pt>
                <c:pt idx="103">
                  <c:v>-9.9436999999999998E-2</c:v>
                </c:pt>
                <c:pt idx="104">
                  <c:v>-0.10205</c:v>
                </c:pt>
                <c:pt idx="105">
                  <c:v>-0.12839</c:v>
                </c:pt>
                <c:pt idx="106">
                  <c:v>-0.16313</c:v>
                </c:pt>
                <c:pt idx="107">
                  <c:v>-0.18393000000000001</c:v>
                </c:pt>
                <c:pt idx="108">
                  <c:v>-0.16600000000000001</c:v>
                </c:pt>
                <c:pt idx="109">
                  <c:v>-0.12620999999999999</c:v>
                </c:pt>
                <c:pt idx="110">
                  <c:v>-8.9157E-2</c:v>
                </c:pt>
                <c:pt idx="111">
                  <c:v>-6.9361999999999993E-2</c:v>
                </c:pt>
                <c:pt idx="112">
                  <c:v>-7.1235999999999994E-2</c:v>
                </c:pt>
                <c:pt idx="113">
                  <c:v>-8.8796E-2</c:v>
                </c:pt>
                <c:pt idx="114">
                  <c:v>-0.10636</c:v>
                </c:pt>
                <c:pt idx="115">
                  <c:v>-0.12392</c:v>
                </c:pt>
                <c:pt idx="116">
                  <c:v>-0.13549</c:v>
                </c:pt>
                <c:pt idx="117">
                  <c:v>-0.13954</c:v>
                </c:pt>
                <c:pt idx="118">
                  <c:v>-0.13255</c:v>
                </c:pt>
                <c:pt idx="119">
                  <c:v>-0.11949</c:v>
                </c:pt>
                <c:pt idx="120">
                  <c:v>-0.11949</c:v>
                </c:pt>
                <c:pt idx="121">
                  <c:v>-0.11949</c:v>
                </c:pt>
                <c:pt idx="122">
                  <c:v>-0.11949</c:v>
                </c:pt>
                <c:pt idx="123">
                  <c:v>-0.11219</c:v>
                </c:pt>
                <c:pt idx="124">
                  <c:v>-9.1312000000000004E-2</c:v>
                </c:pt>
                <c:pt idx="125">
                  <c:v>-6.4972000000000002E-2</c:v>
                </c:pt>
                <c:pt idx="126">
                  <c:v>-3.5070999999999998E-2</c:v>
                </c:pt>
                <c:pt idx="127">
                  <c:v>-4.581E-3</c:v>
                </c:pt>
                <c:pt idx="128">
                  <c:v>1.4050999999999999E-2</c:v>
                </c:pt>
                <c:pt idx="129">
                  <c:v>4.0391000000000003E-2</c:v>
                </c:pt>
                <c:pt idx="130">
                  <c:v>7.5338000000000002E-2</c:v>
                </c:pt>
                <c:pt idx="131">
                  <c:v>9.5736000000000002E-2</c:v>
                </c:pt>
                <c:pt idx="132">
                  <c:v>0.10718</c:v>
                </c:pt>
                <c:pt idx="133">
                  <c:v>0.11108999999999999</c:v>
                </c:pt>
                <c:pt idx="134">
                  <c:v>0.10383000000000001</c:v>
                </c:pt>
                <c:pt idx="135">
                  <c:v>9.3421000000000004E-2</c:v>
                </c:pt>
                <c:pt idx="136">
                  <c:v>0.1022</c:v>
                </c:pt>
                <c:pt idx="137">
                  <c:v>0.11098</c:v>
                </c:pt>
                <c:pt idx="138">
                  <c:v>0.11976000000000001</c:v>
                </c:pt>
                <c:pt idx="139">
                  <c:v>0.1434</c:v>
                </c:pt>
                <c:pt idx="140">
                  <c:v>0.15737000000000001</c:v>
                </c:pt>
                <c:pt idx="141">
                  <c:v>0.17108999999999999</c:v>
                </c:pt>
                <c:pt idx="142">
                  <c:v>0.19603999999999999</c:v>
                </c:pt>
                <c:pt idx="143">
                  <c:v>0.21890999999999999</c:v>
                </c:pt>
                <c:pt idx="144">
                  <c:v>0.21134</c:v>
                </c:pt>
                <c:pt idx="145">
                  <c:v>0.21134</c:v>
                </c:pt>
                <c:pt idx="146">
                  <c:v>0.22008</c:v>
                </c:pt>
                <c:pt idx="147">
                  <c:v>0.22136</c:v>
                </c:pt>
                <c:pt idx="148">
                  <c:v>0.19636000000000001</c:v>
                </c:pt>
                <c:pt idx="149">
                  <c:v>0.17626</c:v>
                </c:pt>
                <c:pt idx="150">
                  <c:v>0.18251999999999999</c:v>
                </c:pt>
                <c:pt idx="151">
                  <c:v>0.21138000000000001</c:v>
                </c:pt>
                <c:pt idx="152">
                  <c:v>0.24268000000000001</c:v>
                </c:pt>
                <c:pt idx="153">
                  <c:v>0.25144</c:v>
                </c:pt>
                <c:pt idx="154">
                  <c:v>0.25144</c:v>
                </c:pt>
                <c:pt idx="155">
                  <c:v>0.26656000000000002</c:v>
                </c:pt>
                <c:pt idx="156">
                  <c:v>0.29043999999999998</c:v>
                </c:pt>
                <c:pt idx="157">
                  <c:v>0.31170999999999999</c:v>
                </c:pt>
                <c:pt idx="158">
                  <c:v>0.32544000000000001</c:v>
                </c:pt>
                <c:pt idx="159">
                  <c:v>0.32906000000000002</c:v>
                </c:pt>
                <c:pt idx="160">
                  <c:v>0.32027</c:v>
                </c:pt>
                <c:pt idx="161">
                  <c:v>0.31140000000000001</c:v>
                </c:pt>
                <c:pt idx="162">
                  <c:v>0.29383999999999999</c:v>
                </c:pt>
                <c:pt idx="163">
                  <c:v>0.29154000000000002</c:v>
                </c:pt>
                <c:pt idx="164">
                  <c:v>0.31707999999999997</c:v>
                </c:pt>
                <c:pt idx="165">
                  <c:v>0.33678000000000002</c:v>
                </c:pt>
                <c:pt idx="166">
                  <c:v>0.34944999999999998</c:v>
                </c:pt>
                <c:pt idx="167">
                  <c:v>0.36701</c:v>
                </c:pt>
                <c:pt idx="168">
                  <c:v>0.38597999999999999</c:v>
                </c:pt>
                <c:pt idx="169">
                  <c:v>0.41264000000000001</c:v>
                </c:pt>
                <c:pt idx="170">
                  <c:v>0.45654</c:v>
                </c:pt>
                <c:pt idx="171">
                  <c:v>0.47736000000000001</c:v>
                </c:pt>
                <c:pt idx="172">
                  <c:v>0.49492000000000003</c:v>
                </c:pt>
                <c:pt idx="173">
                  <c:v>0.52288999999999997</c:v>
                </c:pt>
                <c:pt idx="174">
                  <c:v>0.55405000000000004</c:v>
                </c:pt>
                <c:pt idx="175">
                  <c:v>0.57223999999999997</c:v>
                </c:pt>
                <c:pt idx="176">
                  <c:v>0.57518000000000002</c:v>
                </c:pt>
                <c:pt idx="177">
                  <c:v>0.59274000000000004</c:v>
                </c:pt>
                <c:pt idx="178">
                  <c:v>0.61029999999999995</c:v>
                </c:pt>
                <c:pt idx="179">
                  <c:v>0.61234</c:v>
                </c:pt>
                <c:pt idx="180">
                  <c:v>0.58626999999999996</c:v>
                </c:pt>
                <c:pt idx="181">
                  <c:v>0.55113999999999996</c:v>
                </c:pt>
                <c:pt idx="182">
                  <c:v>0.53617000000000004</c:v>
                </c:pt>
                <c:pt idx="183">
                  <c:v>0.54215999999999998</c:v>
                </c:pt>
                <c:pt idx="184">
                  <c:v>0.54215999999999998</c:v>
                </c:pt>
                <c:pt idx="185">
                  <c:v>0.54510999999999998</c:v>
                </c:pt>
                <c:pt idx="186">
                  <c:v>0.63290999999999997</c:v>
                </c:pt>
                <c:pt idx="187">
                  <c:v>0.68938999999999995</c:v>
                </c:pt>
                <c:pt idx="188">
                  <c:v>0.70914999999999995</c:v>
                </c:pt>
                <c:pt idx="189">
                  <c:v>0.71258999999999995</c:v>
                </c:pt>
                <c:pt idx="190">
                  <c:v>0.71667999999999998</c:v>
                </c:pt>
                <c:pt idx="191">
                  <c:v>0.73687000000000002</c:v>
                </c:pt>
                <c:pt idx="192">
                  <c:v>0.77915999999999996</c:v>
                </c:pt>
                <c:pt idx="193">
                  <c:v>0.81464999999999999</c:v>
                </c:pt>
                <c:pt idx="194">
                  <c:v>0.85855000000000004</c:v>
                </c:pt>
                <c:pt idx="195">
                  <c:v>0.85507</c:v>
                </c:pt>
                <c:pt idx="196">
                  <c:v>0.84628999999999999</c:v>
                </c:pt>
                <c:pt idx="197">
                  <c:v>0.84831999999999996</c:v>
                </c:pt>
                <c:pt idx="198">
                  <c:v>0.85294000000000003</c:v>
                </c:pt>
                <c:pt idx="199">
                  <c:v>0.86460999999999999</c:v>
                </c:pt>
                <c:pt idx="200">
                  <c:v>0.89973000000000003</c:v>
                </c:pt>
                <c:pt idx="201">
                  <c:v>0.93528</c:v>
                </c:pt>
                <c:pt idx="202">
                  <c:v>0.97918000000000005</c:v>
                </c:pt>
                <c:pt idx="203">
                  <c:v>1.0150999999999999</c:v>
                </c:pt>
                <c:pt idx="204">
                  <c:v>1.0435000000000001</c:v>
                </c:pt>
                <c:pt idx="205">
                  <c:v>1.0644</c:v>
                </c:pt>
                <c:pt idx="206">
                  <c:v>1.0777000000000001</c:v>
                </c:pt>
                <c:pt idx="207">
                  <c:v>1.0865</c:v>
                </c:pt>
                <c:pt idx="208">
                  <c:v>1.0901000000000001</c:v>
                </c:pt>
                <c:pt idx="209">
                  <c:v>1.075</c:v>
                </c:pt>
                <c:pt idx="210">
                  <c:v>1.1012999999999999</c:v>
                </c:pt>
                <c:pt idx="211">
                  <c:v>1.1195999999999999</c:v>
                </c:pt>
                <c:pt idx="212">
                  <c:v>1.1439999999999999</c:v>
                </c:pt>
                <c:pt idx="213">
                  <c:v>1.1648000000000001</c:v>
                </c:pt>
                <c:pt idx="214">
                  <c:v>1.1779999999999999</c:v>
                </c:pt>
                <c:pt idx="215">
                  <c:v>1.1777</c:v>
                </c:pt>
                <c:pt idx="216">
                  <c:v>1.1529</c:v>
                </c:pt>
                <c:pt idx="217">
                  <c:v>1.1035999999999999</c:v>
                </c:pt>
                <c:pt idx="218">
                  <c:v>1.1035999999999999</c:v>
                </c:pt>
                <c:pt idx="219">
                  <c:v>1.1359999999999999</c:v>
                </c:pt>
                <c:pt idx="220">
                  <c:v>1.1711</c:v>
                </c:pt>
                <c:pt idx="221">
                  <c:v>1.2005999999999999</c:v>
                </c:pt>
                <c:pt idx="222">
                  <c:v>1.2269000000000001</c:v>
                </c:pt>
                <c:pt idx="223">
                  <c:v>1.2470000000000001</c:v>
                </c:pt>
                <c:pt idx="224">
                  <c:v>1.2539</c:v>
                </c:pt>
                <c:pt idx="225">
                  <c:v>1.2565</c:v>
                </c:pt>
                <c:pt idx="226">
                  <c:v>1.2916000000000001</c:v>
                </c:pt>
                <c:pt idx="227">
                  <c:v>1.343</c:v>
                </c:pt>
                <c:pt idx="228">
                  <c:v>1.3749</c:v>
                </c:pt>
                <c:pt idx="229">
                  <c:v>1.3786</c:v>
                </c:pt>
                <c:pt idx="230">
                  <c:v>1.3653999999999999</c:v>
                </c:pt>
                <c:pt idx="231">
                  <c:v>1.3573999999999999</c:v>
                </c:pt>
                <c:pt idx="232">
                  <c:v>1.37</c:v>
                </c:pt>
                <c:pt idx="233">
                  <c:v>1.3985000000000001</c:v>
                </c:pt>
                <c:pt idx="234">
                  <c:v>1.4511000000000001</c:v>
                </c:pt>
                <c:pt idx="235">
                  <c:v>1.4874000000000001</c:v>
                </c:pt>
                <c:pt idx="236">
                  <c:v>1.5015000000000001</c:v>
                </c:pt>
                <c:pt idx="237">
                  <c:v>1.5045999999999999</c:v>
                </c:pt>
                <c:pt idx="238">
                  <c:v>1.5001</c:v>
                </c:pt>
                <c:pt idx="239">
                  <c:v>1.5043</c:v>
                </c:pt>
                <c:pt idx="240">
                  <c:v>1.5306</c:v>
                </c:pt>
                <c:pt idx="241">
                  <c:v>1.5585</c:v>
                </c:pt>
                <c:pt idx="242">
                  <c:v>1.6024</c:v>
                </c:pt>
                <c:pt idx="243">
                  <c:v>1.6296999999999999</c:v>
                </c:pt>
                <c:pt idx="244">
                  <c:v>1.6418999999999999</c:v>
                </c:pt>
                <c:pt idx="245">
                  <c:v>1.6623000000000001</c:v>
                </c:pt>
                <c:pt idx="246">
                  <c:v>1.6932</c:v>
                </c:pt>
                <c:pt idx="247">
                  <c:v>1.7283999999999999</c:v>
                </c:pt>
                <c:pt idx="248">
                  <c:v>1.7614000000000001</c:v>
                </c:pt>
                <c:pt idx="249">
                  <c:v>1.7861</c:v>
                </c:pt>
                <c:pt idx="250">
                  <c:v>1.7948999999999999</c:v>
                </c:pt>
                <c:pt idx="251">
                  <c:v>1.8204</c:v>
                </c:pt>
                <c:pt idx="252">
                  <c:v>1.8253999999999999</c:v>
                </c:pt>
                <c:pt idx="253">
                  <c:v>1.7842</c:v>
                </c:pt>
                <c:pt idx="254">
                  <c:v>1.732</c:v>
                </c:pt>
                <c:pt idx="255">
                  <c:v>1.6949000000000001</c:v>
                </c:pt>
                <c:pt idx="256">
                  <c:v>1.675</c:v>
                </c:pt>
                <c:pt idx="257">
                  <c:v>1.6795</c:v>
                </c:pt>
                <c:pt idx="258">
                  <c:v>1.7234</c:v>
                </c:pt>
                <c:pt idx="259">
                  <c:v>1.8009999999999999</c:v>
                </c:pt>
                <c:pt idx="260">
                  <c:v>1.8656999999999999</c:v>
                </c:pt>
                <c:pt idx="261">
                  <c:v>1.8915</c:v>
                </c:pt>
                <c:pt idx="262">
                  <c:v>1.8767</c:v>
                </c:pt>
                <c:pt idx="263">
                  <c:v>1.8451</c:v>
                </c:pt>
                <c:pt idx="264">
                  <c:v>1.8187</c:v>
                </c:pt>
                <c:pt idx="265">
                  <c:v>1.7914000000000001</c:v>
                </c:pt>
                <c:pt idx="266">
                  <c:v>1.7563</c:v>
                </c:pt>
                <c:pt idx="267">
                  <c:v>1.7126999999999999</c:v>
                </c:pt>
                <c:pt idx="268">
                  <c:v>1.7122999999999999</c:v>
                </c:pt>
                <c:pt idx="269">
                  <c:v>1.7451000000000001</c:v>
                </c:pt>
                <c:pt idx="270">
                  <c:v>1.7795000000000001</c:v>
                </c:pt>
                <c:pt idx="271">
                  <c:v>1.8023</c:v>
                </c:pt>
                <c:pt idx="272">
                  <c:v>1.8152999999999999</c:v>
                </c:pt>
                <c:pt idx="273">
                  <c:v>1.8164</c:v>
                </c:pt>
                <c:pt idx="274">
                  <c:v>1.8250999999999999</c:v>
                </c:pt>
                <c:pt idx="275">
                  <c:v>1.8253999999999999</c:v>
                </c:pt>
                <c:pt idx="276">
                  <c:v>1.8180000000000001</c:v>
                </c:pt>
                <c:pt idx="277">
                  <c:v>1.8152999999999999</c:v>
                </c:pt>
                <c:pt idx="278">
                  <c:v>1.825</c:v>
                </c:pt>
                <c:pt idx="279">
                  <c:v>1.8318000000000001</c:v>
                </c:pt>
                <c:pt idx="280">
                  <c:v>1.8207</c:v>
                </c:pt>
                <c:pt idx="281">
                  <c:v>1.8030999999999999</c:v>
                </c:pt>
                <c:pt idx="282">
                  <c:v>1.7856000000000001</c:v>
                </c:pt>
                <c:pt idx="283">
                  <c:v>1.7766</c:v>
                </c:pt>
                <c:pt idx="284">
                  <c:v>1.7605</c:v>
                </c:pt>
                <c:pt idx="285">
                  <c:v>1.7367999999999999</c:v>
                </c:pt>
                <c:pt idx="286">
                  <c:v>1.7251000000000001</c:v>
                </c:pt>
                <c:pt idx="287">
                  <c:v>1.7251000000000001</c:v>
                </c:pt>
                <c:pt idx="288">
                  <c:v>1.7226999999999999</c:v>
                </c:pt>
                <c:pt idx="289">
                  <c:v>1.7103999999999999</c:v>
                </c:pt>
                <c:pt idx="290">
                  <c:v>1.6753</c:v>
                </c:pt>
                <c:pt idx="291">
                  <c:v>1.6315</c:v>
                </c:pt>
                <c:pt idx="292">
                  <c:v>1.5801000000000001</c:v>
                </c:pt>
                <c:pt idx="293">
                  <c:v>1.5275000000000001</c:v>
                </c:pt>
                <c:pt idx="294">
                  <c:v>1.4945999999999999</c:v>
                </c:pt>
                <c:pt idx="295">
                  <c:v>1.4659</c:v>
                </c:pt>
                <c:pt idx="296">
                  <c:v>1.4245000000000001</c:v>
                </c:pt>
                <c:pt idx="297">
                  <c:v>1.3894</c:v>
                </c:pt>
                <c:pt idx="298">
                  <c:v>1.3542000000000001</c:v>
                </c:pt>
                <c:pt idx="299">
                  <c:v>1.3190999999999999</c:v>
                </c:pt>
                <c:pt idx="300">
                  <c:v>1.3141</c:v>
                </c:pt>
                <c:pt idx="301">
                  <c:v>1.3141</c:v>
                </c:pt>
                <c:pt idx="302">
                  <c:v>1.2788999999999999</c:v>
                </c:pt>
                <c:pt idx="303">
                  <c:v>1.206</c:v>
                </c:pt>
                <c:pt idx="304">
                  <c:v>1.1131</c:v>
                </c:pt>
                <c:pt idx="305">
                  <c:v>1.0195000000000001</c:v>
                </c:pt>
                <c:pt idx="306">
                  <c:v>0.99329000000000001</c:v>
                </c:pt>
                <c:pt idx="307">
                  <c:v>0.99329000000000001</c:v>
                </c:pt>
                <c:pt idx="308">
                  <c:v>0.97811000000000003</c:v>
                </c:pt>
                <c:pt idx="309">
                  <c:v>0.94152000000000002</c:v>
                </c:pt>
                <c:pt idx="310">
                  <c:v>0.88741999999999999</c:v>
                </c:pt>
                <c:pt idx="311">
                  <c:v>0.81825000000000003</c:v>
                </c:pt>
                <c:pt idx="312">
                  <c:v>0.74182999999999999</c:v>
                </c:pt>
                <c:pt idx="313">
                  <c:v>0.67432000000000003</c:v>
                </c:pt>
                <c:pt idx="314">
                  <c:v>0.622</c:v>
                </c:pt>
                <c:pt idx="315">
                  <c:v>0.59565999999999997</c:v>
                </c:pt>
                <c:pt idx="316">
                  <c:v>0.55401</c:v>
                </c:pt>
                <c:pt idx="317">
                  <c:v>0.49086999999999997</c:v>
                </c:pt>
                <c:pt idx="318">
                  <c:v>0.40512999999999999</c:v>
                </c:pt>
                <c:pt idx="319">
                  <c:v>0.30854999999999999</c:v>
                </c:pt>
                <c:pt idx="320">
                  <c:v>0.23071</c:v>
                </c:pt>
                <c:pt idx="321">
                  <c:v>0.19988</c:v>
                </c:pt>
                <c:pt idx="322">
                  <c:v>0.19128999999999999</c:v>
                </c:pt>
                <c:pt idx="323">
                  <c:v>0.19128999999999999</c:v>
                </c:pt>
                <c:pt idx="324">
                  <c:v>0.19900999999999999</c:v>
                </c:pt>
                <c:pt idx="325">
                  <c:v>0.18836</c:v>
                </c:pt>
                <c:pt idx="326">
                  <c:v>0.14463000000000001</c:v>
                </c:pt>
                <c:pt idx="327">
                  <c:v>7.5190999999999994E-2</c:v>
                </c:pt>
                <c:pt idx="328">
                  <c:v>-3.8310000000000002E-3</c:v>
                </c:pt>
                <c:pt idx="329">
                  <c:v>-7.9854999999999995E-2</c:v>
                </c:pt>
                <c:pt idx="330">
                  <c:v>-0.14080999999999999</c:v>
                </c:pt>
                <c:pt idx="331">
                  <c:v>-0.18471000000000001</c:v>
                </c:pt>
                <c:pt idx="332">
                  <c:v>-0.2364</c:v>
                </c:pt>
                <c:pt idx="333">
                  <c:v>-0.28254000000000001</c:v>
                </c:pt>
                <c:pt idx="334">
                  <c:v>-0.33173999999999998</c:v>
                </c:pt>
                <c:pt idx="335">
                  <c:v>-0.37630999999999998</c:v>
                </c:pt>
                <c:pt idx="336">
                  <c:v>-0.40300000000000002</c:v>
                </c:pt>
                <c:pt idx="337">
                  <c:v>-0.41177999999999998</c:v>
                </c:pt>
                <c:pt idx="338">
                  <c:v>-0.42055999999999999</c:v>
                </c:pt>
                <c:pt idx="339">
                  <c:v>-0.42934</c:v>
                </c:pt>
                <c:pt idx="340">
                  <c:v>-0.44597999999999999</c:v>
                </c:pt>
                <c:pt idx="341">
                  <c:v>-0.49659999999999999</c:v>
                </c:pt>
                <c:pt idx="342">
                  <c:v>-0.55806</c:v>
                </c:pt>
                <c:pt idx="343">
                  <c:v>-0.61951999999999996</c:v>
                </c:pt>
                <c:pt idx="344">
                  <c:v>-0.67523</c:v>
                </c:pt>
                <c:pt idx="345">
                  <c:v>-0.71423000000000003</c:v>
                </c:pt>
                <c:pt idx="346">
                  <c:v>-0.73062000000000005</c:v>
                </c:pt>
                <c:pt idx="347">
                  <c:v>-0.72184000000000004</c:v>
                </c:pt>
                <c:pt idx="348">
                  <c:v>-0.73682999999999998</c:v>
                </c:pt>
                <c:pt idx="349">
                  <c:v>-0.77442999999999995</c:v>
                </c:pt>
                <c:pt idx="350">
                  <c:v>-0.80745999999999996</c:v>
                </c:pt>
                <c:pt idx="351">
                  <c:v>-0.82962000000000002</c:v>
                </c:pt>
                <c:pt idx="352">
                  <c:v>-0.85011999999999999</c:v>
                </c:pt>
                <c:pt idx="353">
                  <c:v>-0.87305999999999995</c:v>
                </c:pt>
                <c:pt idx="354">
                  <c:v>-0.87866</c:v>
                </c:pt>
                <c:pt idx="355">
                  <c:v>-0.82596999999999998</c:v>
                </c:pt>
                <c:pt idx="356">
                  <c:v>-0.78127999999999997</c:v>
                </c:pt>
                <c:pt idx="357">
                  <c:v>-0.78459999999999996</c:v>
                </c:pt>
                <c:pt idx="358">
                  <c:v>-0.80766000000000004</c:v>
                </c:pt>
                <c:pt idx="359">
                  <c:v>-0.81272</c:v>
                </c:pt>
                <c:pt idx="360">
                  <c:v>-0.79515999999999998</c:v>
                </c:pt>
                <c:pt idx="361">
                  <c:v>-0.78820000000000001</c:v>
                </c:pt>
                <c:pt idx="362">
                  <c:v>-0.82332000000000005</c:v>
                </c:pt>
                <c:pt idx="363">
                  <c:v>-0.85845000000000005</c:v>
                </c:pt>
                <c:pt idx="364">
                  <c:v>-0.88551000000000002</c:v>
                </c:pt>
                <c:pt idx="365">
                  <c:v>-0.90503999999999996</c:v>
                </c:pt>
                <c:pt idx="366">
                  <c:v>-0.91703000000000001</c:v>
                </c:pt>
                <c:pt idx="367">
                  <c:v>-0.92149000000000003</c:v>
                </c:pt>
                <c:pt idx="368">
                  <c:v>-0.91840999999999995</c:v>
                </c:pt>
                <c:pt idx="369">
                  <c:v>-0.91146000000000005</c:v>
                </c:pt>
                <c:pt idx="370">
                  <c:v>-0.91086999999999996</c:v>
                </c:pt>
                <c:pt idx="371">
                  <c:v>-0.90208999999999995</c:v>
                </c:pt>
                <c:pt idx="372">
                  <c:v>-0.89331000000000005</c:v>
                </c:pt>
                <c:pt idx="373">
                  <c:v>-0.89141000000000004</c:v>
                </c:pt>
                <c:pt idx="374">
                  <c:v>-0.90268000000000004</c:v>
                </c:pt>
                <c:pt idx="375">
                  <c:v>-0.91585000000000005</c:v>
                </c:pt>
                <c:pt idx="376">
                  <c:v>-0.92149000000000003</c:v>
                </c:pt>
                <c:pt idx="377">
                  <c:v>-0.92339000000000004</c:v>
                </c:pt>
                <c:pt idx="378">
                  <c:v>-0.93086000000000002</c:v>
                </c:pt>
                <c:pt idx="379">
                  <c:v>-0.92208000000000001</c:v>
                </c:pt>
                <c:pt idx="380">
                  <c:v>-0.9133</c:v>
                </c:pt>
                <c:pt idx="381">
                  <c:v>-0.94618999999999998</c:v>
                </c:pt>
                <c:pt idx="382">
                  <c:v>-0.97868999999999995</c:v>
                </c:pt>
                <c:pt idx="383">
                  <c:v>-1.0005999999999999</c:v>
                </c:pt>
                <c:pt idx="384">
                  <c:v>-1.0117</c:v>
                </c:pt>
                <c:pt idx="385">
                  <c:v>-1.0137</c:v>
                </c:pt>
                <c:pt idx="386">
                  <c:v>-1.0203</c:v>
                </c:pt>
                <c:pt idx="387">
                  <c:v>-1.0026999999999999</c:v>
                </c:pt>
                <c:pt idx="388">
                  <c:v>-0.96865000000000001</c:v>
                </c:pt>
                <c:pt idx="389">
                  <c:v>-0.92652000000000001</c:v>
                </c:pt>
                <c:pt idx="390">
                  <c:v>-0.89415999999999995</c:v>
                </c:pt>
                <c:pt idx="391">
                  <c:v>-0.89043000000000005</c:v>
                </c:pt>
                <c:pt idx="392">
                  <c:v>-0.90471999999999997</c:v>
                </c:pt>
                <c:pt idx="393">
                  <c:v>-0.91757</c:v>
                </c:pt>
                <c:pt idx="394">
                  <c:v>-0.94311999999999996</c:v>
                </c:pt>
                <c:pt idx="395">
                  <c:v>-0.96067999999999998</c:v>
                </c:pt>
                <c:pt idx="396">
                  <c:v>-0.96158999999999994</c:v>
                </c:pt>
                <c:pt idx="397">
                  <c:v>-0.94742999999999999</c:v>
                </c:pt>
                <c:pt idx="398">
                  <c:v>-0.91818999999999995</c:v>
                </c:pt>
                <c:pt idx="399">
                  <c:v>-0.90603</c:v>
                </c:pt>
                <c:pt idx="400">
                  <c:v>-0.92149999999999999</c:v>
                </c:pt>
                <c:pt idx="401">
                  <c:v>-0.94364000000000003</c:v>
                </c:pt>
                <c:pt idx="402">
                  <c:v>-0.95071000000000006</c:v>
                </c:pt>
                <c:pt idx="403">
                  <c:v>-0.94193000000000005</c:v>
                </c:pt>
                <c:pt idx="404">
                  <c:v>-0.95831999999999995</c:v>
                </c:pt>
                <c:pt idx="405">
                  <c:v>-0.96872999999999998</c:v>
                </c:pt>
                <c:pt idx="406">
                  <c:v>-0.97750999999999999</c:v>
                </c:pt>
                <c:pt idx="407">
                  <c:v>-0.97231999999999996</c:v>
                </c:pt>
                <c:pt idx="408">
                  <c:v>-0.95476000000000005</c:v>
                </c:pt>
                <c:pt idx="409">
                  <c:v>-0.93720000000000003</c:v>
                </c:pt>
                <c:pt idx="410">
                  <c:v>-0.91964000000000001</c:v>
                </c:pt>
                <c:pt idx="411">
                  <c:v>-0.90207999999999999</c:v>
                </c:pt>
                <c:pt idx="412">
                  <c:v>-0.91835</c:v>
                </c:pt>
                <c:pt idx="413">
                  <c:v>-0.91427000000000003</c:v>
                </c:pt>
                <c:pt idx="414">
                  <c:v>-0.89951999999999999</c:v>
                </c:pt>
                <c:pt idx="415">
                  <c:v>-0.87724000000000002</c:v>
                </c:pt>
                <c:pt idx="416">
                  <c:v>-0.84394000000000002</c:v>
                </c:pt>
                <c:pt idx="417">
                  <c:v>-0.80674000000000001</c:v>
                </c:pt>
                <c:pt idx="418">
                  <c:v>-0.79413</c:v>
                </c:pt>
                <c:pt idx="419">
                  <c:v>-0.82047000000000003</c:v>
                </c:pt>
                <c:pt idx="420">
                  <c:v>-0.88944000000000001</c:v>
                </c:pt>
                <c:pt idx="421">
                  <c:v>-0.93784000000000001</c:v>
                </c:pt>
                <c:pt idx="422">
                  <c:v>-0.96362999999999999</c:v>
                </c:pt>
                <c:pt idx="423">
                  <c:v>-0.95245000000000002</c:v>
                </c:pt>
                <c:pt idx="424">
                  <c:v>-0.92086999999999997</c:v>
                </c:pt>
                <c:pt idx="425">
                  <c:v>-0.89453000000000005</c:v>
                </c:pt>
                <c:pt idx="426">
                  <c:v>-0.87241999999999997</c:v>
                </c:pt>
                <c:pt idx="427">
                  <c:v>-0.88119999999999998</c:v>
                </c:pt>
                <c:pt idx="428">
                  <c:v>-0.88139000000000001</c:v>
                </c:pt>
                <c:pt idx="429">
                  <c:v>-0.89607999999999999</c:v>
                </c:pt>
                <c:pt idx="430">
                  <c:v>-0.88922999999999996</c:v>
                </c:pt>
                <c:pt idx="431">
                  <c:v>-0.87166999999999994</c:v>
                </c:pt>
                <c:pt idx="432">
                  <c:v>-0.86133999999999999</c:v>
                </c:pt>
                <c:pt idx="433">
                  <c:v>-0.86843999999999999</c:v>
                </c:pt>
                <c:pt idx="434">
                  <c:v>-0.89478000000000002</c:v>
                </c:pt>
                <c:pt idx="435">
                  <c:v>-0.92113</c:v>
                </c:pt>
                <c:pt idx="436">
                  <c:v>-0.94747000000000003</c:v>
                </c:pt>
                <c:pt idx="437">
                  <c:v>-0.95898000000000005</c:v>
                </c:pt>
                <c:pt idx="438">
                  <c:v>-0.95542000000000005</c:v>
                </c:pt>
                <c:pt idx="439">
                  <c:v>-0.94171000000000005</c:v>
                </c:pt>
                <c:pt idx="440">
                  <c:v>-0.93150999999999995</c:v>
                </c:pt>
                <c:pt idx="441">
                  <c:v>-0.93394999999999995</c:v>
                </c:pt>
                <c:pt idx="442">
                  <c:v>-0.94511000000000001</c:v>
                </c:pt>
                <c:pt idx="443">
                  <c:v>-0.97145000000000004</c:v>
                </c:pt>
                <c:pt idx="444">
                  <c:v>-1.024</c:v>
                </c:pt>
                <c:pt idx="445">
                  <c:v>-1.0542</c:v>
                </c:pt>
                <c:pt idx="446">
                  <c:v>-1.0368999999999999</c:v>
                </c:pt>
                <c:pt idx="447">
                  <c:v>-0.94684999999999997</c:v>
                </c:pt>
                <c:pt idx="448">
                  <c:v>-0.81889000000000001</c:v>
                </c:pt>
                <c:pt idx="449">
                  <c:v>-0.73351</c:v>
                </c:pt>
                <c:pt idx="450">
                  <c:v>-0.74355000000000004</c:v>
                </c:pt>
                <c:pt idx="451">
                  <c:v>-0.76110999999999995</c:v>
                </c:pt>
                <c:pt idx="452">
                  <c:v>-0.77866999999999997</c:v>
                </c:pt>
                <c:pt idx="453">
                  <c:v>-0.77359</c:v>
                </c:pt>
                <c:pt idx="454">
                  <c:v>-0.76480999999999999</c:v>
                </c:pt>
                <c:pt idx="455">
                  <c:v>-0.76109000000000004</c:v>
                </c:pt>
                <c:pt idx="456">
                  <c:v>-0.75727</c:v>
                </c:pt>
                <c:pt idx="457">
                  <c:v>-0.74848999999999999</c:v>
                </c:pt>
                <c:pt idx="458">
                  <c:v>-0.74104000000000003</c:v>
                </c:pt>
                <c:pt idx="459">
                  <c:v>-0.74104000000000003</c:v>
                </c:pt>
                <c:pt idx="460">
                  <c:v>-0.74104000000000003</c:v>
                </c:pt>
                <c:pt idx="461">
                  <c:v>-0.72580999999999996</c:v>
                </c:pt>
                <c:pt idx="462">
                  <c:v>-0.71462000000000003</c:v>
                </c:pt>
                <c:pt idx="463">
                  <c:v>-0.70071000000000006</c:v>
                </c:pt>
                <c:pt idx="464">
                  <c:v>-0.68315000000000003</c:v>
                </c:pt>
                <c:pt idx="465">
                  <c:v>-0.66559000000000001</c:v>
                </c:pt>
                <c:pt idx="466">
                  <c:v>-0.65081</c:v>
                </c:pt>
                <c:pt idx="467">
                  <c:v>-0.65095999999999998</c:v>
                </c:pt>
                <c:pt idx="468">
                  <c:v>-0.65973999999999999</c:v>
                </c:pt>
                <c:pt idx="469">
                  <c:v>-0.66083999999999998</c:v>
                </c:pt>
                <c:pt idx="470">
                  <c:v>-0.66727000000000003</c:v>
                </c:pt>
                <c:pt idx="471">
                  <c:v>-0.68125000000000002</c:v>
                </c:pt>
                <c:pt idx="472">
                  <c:v>-0.69881000000000004</c:v>
                </c:pt>
                <c:pt idx="473">
                  <c:v>-0.71636999999999995</c:v>
                </c:pt>
                <c:pt idx="474">
                  <c:v>-0.73101000000000005</c:v>
                </c:pt>
                <c:pt idx="475">
                  <c:v>-0.73101000000000005</c:v>
                </c:pt>
                <c:pt idx="476">
                  <c:v>-0.73101000000000005</c:v>
                </c:pt>
                <c:pt idx="477">
                  <c:v>-0.71550999999999998</c:v>
                </c:pt>
                <c:pt idx="478">
                  <c:v>-0.70445999999999998</c:v>
                </c:pt>
                <c:pt idx="479">
                  <c:v>-0.68515999999999999</c:v>
                </c:pt>
                <c:pt idx="480">
                  <c:v>-0.66685000000000005</c:v>
                </c:pt>
                <c:pt idx="481">
                  <c:v>-0.65529999999999999</c:v>
                </c:pt>
                <c:pt idx="482">
                  <c:v>-0.63926000000000005</c:v>
                </c:pt>
                <c:pt idx="483">
                  <c:v>-0.62963999999999998</c:v>
                </c:pt>
                <c:pt idx="484">
                  <c:v>-0.59452000000000005</c:v>
                </c:pt>
                <c:pt idx="485">
                  <c:v>-0.58284999999999998</c:v>
                </c:pt>
                <c:pt idx="486">
                  <c:v>-0.57406999999999997</c:v>
                </c:pt>
                <c:pt idx="487">
                  <c:v>-0.55996000000000001</c:v>
                </c:pt>
                <c:pt idx="488">
                  <c:v>-0.54239999999999999</c:v>
                </c:pt>
                <c:pt idx="489">
                  <c:v>-0.53619000000000006</c:v>
                </c:pt>
                <c:pt idx="490">
                  <c:v>-0.55852999999999997</c:v>
                </c:pt>
                <c:pt idx="491">
                  <c:v>-0.60277000000000003</c:v>
                </c:pt>
                <c:pt idx="492">
                  <c:v>-0.65546000000000004</c:v>
                </c:pt>
                <c:pt idx="493">
                  <c:v>-0.66871999999999998</c:v>
                </c:pt>
                <c:pt idx="494">
                  <c:v>-0.63102999999999998</c:v>
                </c:pt>
                <c:pt idx="495">
                  <c:v>-0.58374000000000004</c:v>
                </c:pt>
                <c:pt idx="496">
                  <c:v>-0.55228999999999995</c:v>
                </c:pt>
                <c:pt idx="497">
                  <c:v>-0.53763000000000005</c:v>
                </c:pt>
                <c:pt idx="498">
                  <c:v>-0.53051000000000004</c:v>
                </c:pt>
                <c:pt idx="499">
                  <c:v>-0.53051000000000004</c:v>
                </c:pt>
                <c:pt idx="500">
                  <c:v>-0.53051000000000004</c:v>
                </c:pt>
                <c:pt idx="501">
                  <c:v>-0.53051000000000004</c:v>
                </c:pt>
                <c:pt idx="502">
                  <c:v>-0.53722000000000003</c:v>
                </c:pt>
                <c:pt idx="503">
                  <c:v>-0.56237999999999999</c:v>
                </c:pt>
                <c:pt idx="504">
                  <c:v>-0.59328999999999998</c:v>
                </c:pt>
                <c:pt idx="505">
                  <c:v>-0.60477000000000003</c:v>
                </c:pt>
                <c:pt idx="506">
                  <c:v>-0.58030000000000004</c:v>
                </c:pt>
                <c:pt idx="507">
                  <c:v>-0.52907000000000004</c:v>
                </c:pt>
                <c:pt idx="508">
                  <c:v>-0.50273000000000001</c:v>
                </c:pt>
                <c:pt idx="509">
                  <c:v>-0.49242000000000002</c:v>
                </c:pt>
                <c:pt idx="510">
                  <c:v>-0.49041000000000001</c:v>
                </c:pt>
                <c:pt idx="511">
                  <c:v>-0.50146999999999997</c:v>
                </c:pt>
                <c:pt idx="512">
                  <c:v>-0.51902999999999999</c:v>
                </c:pt>
                <c:pt idx="513">
                  <c:v>-0.53354999999999997</c:v>
                </c:pt>
                <c:pt idx="514">
                  <c:v>-0.53515999999999997</c:v>
                </c:pt>
                <c:pt idx="515">
                  <c:v>-0.50990999999999997</c:v>
                </c:pt>
                <c:pt idx="516">
                  <c:v>-0.50112999999999996</c:v>
                </c:pt>
                <c:pt idx="517">
                  <c:v>-0.50044</c:v>
                </c:pt>
                <c:pt idx="518">
                  <c:v>-0.48676000000000003</c:v>
                </c:pt>
                <c:pt idx="519">
                  <c:v>-0.46360000000000001</c:v>
                </c:pt>
                <c:pt idx="520">
                  <c:v>-0.44596000000000002</c:v>
                </c:pt>
                <c:pt idx="521">
                  <c:v>-0.44339000000000001</c:v>
                </c:pt>
                <c:pt idx="522">
                  <c:v>-0.44845000000000002</c:v>
                </c:pt>
                <c:pt idx="523">
                  <c:v>-0.44090000000000001</c:v>
                </c:pt>
                <c:pt idx="524">
                  <c:v>-0.44968000000000002</c:v>
                </c:pt>
                <c:pt idx="525">
                  <c:v>-0.47477000000000003</c:v>
                </c:pt>
                <c:pt idx="526">
                  <c:v>-0.50800999999999996</c:v>
                </c:pt>
                <c:pt idx="527">
                  <c:v>-0.52615000000000001</c:v>
                </c:pt>
                <c:pt idx="528">
                  <c:v>-0.53493000000000002</c:v>
                </c:pt>
                <c:pt idx="529">
                  <c:v>-0.53102000000000005</c:v>
                </c:pt>
                <c:pt idx="530">
                  <c:v>-0.50275000000000003</c:v>
                </c:pt>
                <c:pt idx="531">
                  <c:v>-0.46762999999999999</c:v>
                </c:pt>
                <c:pt idx="532">
                  <c:v>-0.43251000000000001</c:v>
                </c:pt>
                <c:pt idx="533">
                  <c:v>-0.41382999999999998</c:v>
                </c:pt>
                <c:pt idx="534">
                  <c:v>-0.41021000000000002</c:v>
                </c:pt>
                <c:pt idx="535">
                  <c:v>-0.40448000000000001</c:v>
                </c:pt>
                <c:pt idx="536">
                  <c:v>-0.40018999999999999</c:v>
                </c:pt>
                <c:pt idx="537">
                  <c:v>-0.39695000000000003</c:v>
                </c:pt>
                <c:pt idx="538">
                  <c:v>-0.39216000000000001</c:v>
                </c:pt>
                <c:pt idx="539">
                  <c:v>-0.40244000000000002</c:v>
                </c:pt>
                <c:pt idx="540">
                  <c:v>-0.42877999999999999</c:v>
                </c:pt>
                <c:pt idx="541">
                  <c:v>-0.47169</c:v>
                </c:pt>
                <c:pt idx="542">
                  <c:v>-0.48038999999999998</c:v>
                </c:pt>
                <c:pt idx="543">
                  <c:v>-0.46300000000000002</c:v>
                </c:pt>
                <c:pt idx="544">
                  <c:v>-0.44120999999999999</c:v>
                </c:pt>
                <c:pt idx="545">
                  <c:v>-0.42365000000000003</c:v>
                </c:pt>
                <c:pt idx="546">
                  <c:v>-0.40815000000000001</c:v>
                </c:pt>
                <c:pt idx="547">
                  <c:v>-0.39692</c:v>
                </c:pt>
                <c:pt idx="548">
                  <c:v>-0.36180000000000001</c:v>
                </c:pt>
                <c:pt idx="549">
                  <c:v>-0.32668000000000003</c:v>
                </c:pt>
                <c:pt idx="550">
                  <c:v>-0.29866999999999999</c:v>
                </c:pt>
                <c:pt idx="551">
                  <c:v>-0.3075</c:v>
                </c:pt>
                <c:pt idx="552">
                  <c:v>-0.31536999999999998</c:v>
                </c:pt>
                <c:pt idx="553">
                  <c:v>-0.29310000000000003</c:v>
                </c:pt>
                <c:pt idx="554">
                  <c:v>-0.2492</c:v>
                </c:pt>
                <c:pt idx="555">
                  <c:v>-0.20971000000000001</c:v>
                </c:pt>
                <c:pt idx="556">
                  <c:v>-0.20971000000000001</c:v>
                </c:pt>
                <c:pt idx="557">
                  <c:v>-0.19287000000000001</c:v>
                </c:pt>
                <c:pt idx="558">
                  <c:v>-0.16097</c:v>
                </c:pt>
                <c:pt idx="559">
                  <c:v>-9.0268000000000001E-2</c:v>
                </c:pt>
                <c:pt idx="560">
                  <c:v>-2.5888999999999999E-2</c:v>
                </c:pt>
                <c:pt idx="561">
                  <c:v>-2.627E-3</c:v>
                </c:pt>
                <c:pt idx="562">
                  <c:v>-2.2381999999999999E-2</c:v>
                </c:pt>
                <c:pt idx="563">
                  <c:v>-7.3163000000000006E-2</c:v>
                </c:pt>
                <c:pt idx="564">
                  <c:v>-0.10828</c:v>
                </c:pt>
                <c:pt idx="565">
                  <c:v>-0.10946</c:v>
                </c:pt>
                <c:pt idx="566">
                  <c:v>-0.1167</c:v>
                </c:pt>
                <c:pt idx="567">
                  <c:v>-0.14946999999999999</c:v>
                </c:pt>
                <c:pt idx="568">
                  <c:v>-0.17435999999999999</c:v>
                </c:pt>
                <c:pt idx="569">
                  <c:v>-0.18314</c:v>
                </c:pt>
                <c:pt idx="570">
                  <c:v>-0.18966</c:v>
                </c:pt>
                <c:pt idx="571">
                  <c:v>-0.18559</c:v>
                </c:pt>
                <c:pt idx="572">
                  <c:v>-0.15046999999999999</c:v>
                </c:pt>
                <c:pt idx="573">
                  <c:v>-8.1140000000000004E-2</c:v>
                </c:pt>
                <c:pt idx="574">
                  <c:v>-1.8206E-2</c:v>
                </c:pt>
                <c:pt idx="575">
                  <c:v>-2.3439000000000002E-2</c:v>
                </c:pt>
                <c:pt idx="576">
                  <c:v>-8.7470999999999993E-2</c:v>
                </c:pt>
                <c:pt idx="577">
                  <c:v>-0.16813</c:v>
                </c:pt>
                <c:pt idx="578">
                  <c:v>-0.21973999999999999</c:v>
                </c:pt>
                <c:pt idx="579">
                  <c:v>-0.21432000000000001</c:v>
                </c:pt>
                <c:pt idx="580">
                  <c:v>-0.17041000000000001</c:v>
                </c:pt>
                <c:pt idx="581">
                  <c:v>-0.11788999999999999</c:v>
                </c:pt>
                <c:pt idx="582">
                  <c:v>-7.9962000000000005E-2</c:v>
                </c:pt>
                <c:pt idx="583">
                  <c:v>-4.4840999999999999E-2</c:v>
                </c:pt>
                <c:pt idx="584">
                  <c:v>-9.7199999999999995E-3</c:v>
                </c:pt>
                <c:pt idx="585">
                  <c:v>1.8120000000000001E-2</c:v>
                </c:pt>
                <c:pt idx="586">
                  <c:v>3.0887999999999999E-2</c:v>
                </c:pt>
                <c:pt idx="587">
                  <c:v>2.8586E-2</c:v>
                </c:pt>
                <c:pt idx="588">
                  <c:v>1.1025999999999999E-2</c:v>
                </c:pt>
                <c:pt idx="589">
                  <c:v>2.8211E-2</c:v>
                </c:pt>
                <c:pt idx="590">
                  <c:v>5.3213999999999997E-2</c:v>
                </c:pt>
                <c:pt idx="591">
                  <c:v>9.8145999999999997E-2</c:v>
                </c:pt>
                <c:pt idx="592">
                  <c:v>0.15082999999999999</c:v>
                </c:pt>
                <c:pt idx="593">
                  <c:v>0.19239000000000001</c:v>
                </c:pt>
                <c:pt idx="594">
                  <c:v>0.21626000000000001</c:v>
                </c:pt>
                <c:pt idx="595">
                  <c:v>0.23626</c:v>
                </c:pt>
                <c:pt idx="596">
                  <c:v>0.27138000000000001</c:v>
                </c:pt>
                <c:pt idx="597">
                  <c:v>0.30649999999999999</c:v>
                </c:pt>
                <c:pt idx="598">
                  <c:v>0.31909999999999999</c:v>
                </c:pt>
                <c:pt idx="599">
                  <c:v>0.29655999999999999</c:v>
                </c:pt>
                <c:pt idx="600">
                  <c:v>0.25641999999999998</c:v>
                </c:pt>
                <c:pt idx="601">
                  <c:v>0.23516000000000001</c:v>
                </c:pt>
                <c:pt idx="602">
                  <c:v>0.249</c:v>
                </c:pt>
                <c:pt idx="603">
                  <c:v>0.27533999999999997</c:v>
                </c:pt>
                <c:pt idx="604">
                  <c:v>0.30159999999999998</c:v>
                </c:pt>
                <c:pt idx="605">
                  <c:v>0.31037999999999999</c:v>
                </c:pt>
                <c:pt idx="606">
                  <c:v>0.34189000000000003</c:v>
                </c:pt>
                <c:pt idx="607">
                  <c:v>0.37701000000000001</c:v>
                </c:pt>
                <c:pt idx="608">
                  <c:v>0.38669999999999999</c:v>
                </c:pt>
                <c:pt idx="609">
                  <c:v>0.3664</c:v>
                </c:pt>
                <c:pt idx="610">
                  <c:v>0.32868000000000003</c:v>
                </c:pt>
                <c:pt idx="611">
                  <c:v>0.28748000000000001</c:v>
                </c:pt>
                <c:pt idx="612">
                  <c:v>0.26124999999999998</c:v>
                </c:pt>
                <c:pt idx="613">
                  <c:v>0.24368999999999999</c:v>
                </c:pt>
                <c:pt idx="614">
                  <c:v>0.21848999999999999</c:v>
                </c:pt>
                <c:pt idx="615">
                  <c:v>0.19214999999999999</c:v>
                </c:pt>
                <c:pt idx="616">
                  <c:v>0.1658</c:v>
                </c:pt>
                <c:pt idx="617">
                  <c:v>0.12383</c:v>
                </c:pt>
                <c:pt idx="618">
                  <c:v>5.4378000000000003E-2</c:v>
                </c:pt>
                <c:pt idx="619">
                  <c:v>-3.6262000000000003E-2</c:v>
                </c:pt>
                <c:pt idx="620">
                  <c:v>-0.14127999999999999</c:v>
                </c:pt>
                <c:pt idx="621">
                  <c:v>-0.22908000000000001</c:v>
                </c:pt>
                <c:pt idx="622">
                  <c:v>-0.29375000000000001</c:v>
                </c:pt>
                <c:pt idx="623">
                  <c:v>-0.32935999999999999</c:v>
                </c:pt>
                <c:pt idx="624">
                  <c:v>-0.35048000000000001</c:v>
                </c:pt>
                <c:pt idx="625">
                  <c:v>-0.36405999999999999</c:v>
                </c:pt>
                <c:pt idx="626">
                  <c:v>-0.37830000000000003</c:v>
                </c:pt>
                <c:pt idx="627">
                  <c:v>-0.40464</c:v>
                </c:pt>
                <c:pt idx="628">
                  <c:v>-0.43123</c:v>
                </c:pt>
                <c:pt idx="629">
                  <c:v>-0.46634999999999999</c:v>
                </c:pt>
                <c:pt idx="630">
                  <c:v>-0.50146999999999997</c:v>
                </c:pt>
                <c:pt idx="631">
                  <c:v>-0.54312000000000005</c:v>
                </c:pt>
                <c:pt idx="632">
                  <c:v>-0.57645000000000002</c:v>
                </c:pt>
                <c:pt idx="633">
                  <c:v>-0.58257999999999999</c:v>
                </c:pt>
                <c:pt idx="634">
                  <c:v>-0.56501999999999997</c:v>
                </c:pt>
                <c:pt idx="635">
                  <c:v>-0.54435</c:v>
                </c:pt>
                <c:pt idx="636">
                  <c:v>-0.50922999999999996</c:v>
                </c:pt>
                <c:pt idx="637">
                  <c:v>-0.47410999999999998</c:v>
                </c:pt>
                <c:pt idx="638">
                  <c:v>-0.47036</c:v>
                </c:pt>
                <c:pt idx="639">
                  <c:v>-0.49675999999999998</c:v>
                </c:pt>
                <c:pt idx="640">
                  <c:v>-0.53188000000000002</c:v>
                </c:pt>
                <c:pt idx="641">
                  <c:v>-0.53822999999999999</c:v>
                </c:pt>
                <c:pt idx="642">
                  <c:v>-0.50329999999999997</c:v>
                </c:pt>
                <c:pt idx="643">
                  <c:v>-0.45710000000000001</c:v>
                </c:pt>
                <c:pt idx="644">
                  <c:v>-0.44103999999999999</c:v>
                </c:pt>
                <c:pt idx="645">
                  <c:v>-0.45860000000000001</c:v>
                </c:pt>
                <c:pt idx="646">
                  <c:v>-0.49197999999999997</c:v>
                </c:pt>
                <c:pt idx="647">
                  <c:v>-0.52042999999999995</c:v>
                </c:pt>
                <c:pt idx="648">
                  <c:v>-0.50341000000000002</c:v>
                </c:pt>
                <c:pt idx="649">
                  <c:v>-0.45950999999999997</c:v>
                </c:pt>
                <c:pt idx="650">
                  <c:v>-0.42732999999999999</c:v>
                </c:pt>
                <c:pt idx="651">
                  <c:v>-0.42192000000000002</c:v>
                </c:pt>
                <c:pt idx="652">
                  <c:v>-0.43203000000000003</c:v>
                </c:pt>
                <c:pt idx="653">
                  <c:v>-0.46715000000000001</c:v>
                </c:pt>
                <c:pt idx="654">
                  <c:v>-0.47036</c:v>
                </c:pt>
                <c:pt idx="655">
                  <c:v>-0.47036</c:v>
                </c:pt>
                <c:pt idx="656">
                  <c:v>-0.47036</c:v>
                </c:pt>
                <c:pt idx="657">
                  <c:v>-0.48309000000000002</c:v>
                </c:pt>
                <c:pt idx="658">
                  <c:v>-0.50343000000000004</c:v>
                </c:pt>
                <c:pt idx="659">
                  <c:v>-0.50695999999999997</c:v>
                </c:pt>
                <c:pt idx="660">
                  <c:v>-0.48938999999999999</c:v>
                </c:pt>
                <c:pt idx="661">
                  <c:v>-0.47183000000000003</c:v>
                </c:pt>
                <c:pt idx="662">
                  <c:v>-0.47841</c:v>
                </c:pt>
                <c:pt idx="663">
                  <c:v>-0.48719000000000001</c:v>
                </c:pt>
                <c:pt idx="664">
                  <c:v>-0.50151999999999997</c:v>
                </c:pt>
                <c:pt idx="665">
                  <c:v>-0.50183999999999995</c:v>
                </c:pt>
                <c:pt idx="666">
                  <c:v>-0.48735000000000001</c:v>
                </c:pt>
                <c:pt idx="667">
                  <c:v>-0.47675000000000001</c:v>
                </c:pt>
                <c:pt idx="668">
                  <c:v>-0.46034000000000003</c:v>
                </c:pt>
                <c:pt idx="669">
                  <c:v>-0.46034000000000003</c:v>
                </c:pt>
                <c:pt idx="670">
                  <c:v>-0.48466999999999999</c:v>
                </c:pt>
                <c:pt idx="671">
                  <c:v>-0.49728</c:v>
                </c:pt>
                <c:pt idx="672">
                  <c:v>-0.51168000000000002</c:v>
                </c:pt>
                <c:pt idx="673">
                  <c:v>-0.51173000000000002</c:v>
                </c:pt>
                <c:pt idx="674">
                  <c:v>-0.49103999999999998</c:v>
                </c:pt>
                <c:pt idx="675">
                  <c:v>-0.46659</c:v>
                </c:pt>
                <c:pt idx="676">
                  <c:v>-0.44967000000000001</c:v>
                </c:pt>
                <c:pt idx="677">
                  <c:v>-0.44089</c:v>
                </c:pt>
                <c:pt idx="678">
                  <c:v>-0.45663999999999999</c:v>
                </c:pt>
                <c:pt idx="679">
                  <c:v>-0.46727000000000002</c:v>
                </c:pt>
                <c:pt idx="680">
                  <c:v>-0.47604999999999997</c:v>
                </c:pt>
                <c:pt idx="681">
                  <c:v>-0.48038999999999998</c:v>
                </c:pt>
                <c:pt idx="682">
                  <c:v>-0.48038999999999998</c:v>
                </c:pt>
                <c:pt idx="683">
                  <c:v>-0.48820000000000002</c:v>
                </c:pt>
                <c:pt idx="684">
                  <c:v>-0.51978000000000002</c:v>
                </c:pt>
                <c:pt idx="685">
                  <c:v>-0.51100000000000001</c:v>
                </c:pt>
                <c:pt idx="686">
                  <c:v>-0.47748000000000002</c:v>
                </c:pt>
                <c:pt idx="687">
                  <c:v>-0.43536000000000002</c:v>
                </c:pt>
                <c:pt idx="688">
                  <c:v>-0.40872999999999998</c:v>
                </c:pt>
                <c:pt idx="689">
                  <c:v>-0.41371999999999998</c:v>
                </c:pt>
                <c:pt idx="690">
                  <c:v>-0.43679000000000001</c:v>
                </c:pt>
                <c:pt idx="691">
                  <c:v>-0.45030999999999999</c:v>
                </c:pt>
                <c:pt idx="692">
                  <c:v>-0.44875999999999999</c:v>
                </c:pt>
                <c:pt idx="693">
                  <c:v>-0.43120000000000003</c:v>
                </c:pt>
                <c:pt idx="694">
                  <c:v>-0.41364000000000001</c:v>
                </c:pt>
                <c:pt idx="695">
                  <c:v>-0.42435</c:v>
                </c:pt>
                <c:pt idx="696">
                  <c:v>-0.44191000000000003</c:v>
                </c:pt>
                <c:pt idx="697">
                  <c:v>-0.45489000000000002</c:v>
                </c:pt>
                <c:pt idx="698">
                  <c:v>-0.46700000000000003</c:v>
                </c:pt>
                <c:pt idx="699">
                  <c:v>-0.48665000000000003</c:v>
                </c:pt>
                <c:pt idx="700">
                  <c:v>-0.50624999999999998</c:v>
                </c:pt>
                <c:pt idx="701">
                  <c:v>-0.46233999999999997</c:v>
                </c:pt>
                <c:pt idx="702">
                  <c:v>-0.39330999999999999</c:v>
                </c:pt>
                <c:pt idx="703">
                  <c:v>-0.35160000000000002</c:v>
                </c:pt>
                <c:pt idx="704">
                  <c:v>-0.34593000000000002</c:v>
                </c:pt>
                <c:pt idx="705">
                  <c:v>-0.35935</c:v>
                </c:pt>
                <c:pt idx="706">
                  <c:v>-0.37010999999999999</c:v>
                </c:pt>
                <c:pt idx="707">
                  <c:v>-0.37658000000000003</c:v>
                </c:pt>
                <c:pt idx="708">
                  <c:v>-0.40110000000000001</c:v>
                </c:pt>
                <c:pt idx="709">
                  <c:v>-0.40988000000000002</c:v>
                </c:pt>
                <c:pt idx="710">
                  <c:v>-0.40177000000000002</c:v>
                </c:pt>
                <c:pt idx="711">
                  <c:v>-0.40018999999999999</c:v>
                </c:pt>
                <c:pt idx="712">
                  <c:v>-0.39423000000000002</c:v>
                </c:pt>
                <c:pt idx="713">
                  <c:v>-0.39487</c:v>
                </c:pt>
                <c:pt idx="714">
                  <c:v>-0.38632</c:v>
                </c:pt>
                <c:pt idx="715">
                  <c:v>-0.35564000000000001</c:v>
                </c:pt>
                <c:pt idx="716">
                  <c:v>-0.34297</c:v>
                </c:pt>
                <c:pt idx="717">
                  <c:v>-0.36931000000000003</c:v>
                </c:pt>
                <c:pt idx="718">
                  <c:v>-0.39565</c:v>
                </c:pt>
                <c:pt idx="719">
                  <c:v>-0.42925999999999997</c:v>
                </c:pt>
                <c:pt idx="720">
                  <c:v>-0.44630999999999998</c:v>
                </c:pt>
                <c:pt idx="721">
                  <c:v>-0.43597999999999998</c:v>
                </c:pt>
                <c:pt idx="722">
                  <c:v>-0.41670000000000001</c:v>
                </c:pt>
                <c:pt idx="723">
                  <c:v>-0.41249999999999998</c:v>
                </c:pt>
                <c:pt idx="724">
                  <c:v>-0.41919000000000001</c:v>
                </c:pt>
                <c:pt idx="725">
                  <c:v>-0.41041</c:v>
                </c:pt>
                <c:pt idx="726">
                  <c:v>-0.40162999999999999</c:v>
                </c:pt>
                <c:pt idx="727">
                  <c:v>-0.37818000000000002</c:v>
                </c:pt>
                <c:pt idx="728">
                  <c:v>-0.32747999999999999</c:v>
                </c:pt>
                <c:pt idx="729">
                  <c:v>-0.25633</c:v>
                </c:pt>
                <c:pt idx="730">
                  <c:v>-0.17731</c:v>
                </c:pt>
                <c:pt idx="731">
                  <c:v>-9.8285999999999998E-2</c:v>
                </c:pt>
                <c:pt idx="732">
                  <c:v>-1.1487000000000001E-2</c:v>
                </c:pt>
                <c:pt idx="733">
                  <c:v>0.129</c:v>
                </c:pt>
                <c:pt idx="734">
                  <c:v>0.28677000000000002</c:v>
                </c:pt>
                <c:pt idx="735">
                  <c:v>0.45961999999999997</c:v>
                </c:pt>
                <c:pt idx="736">
                  <c:v>0.62290999999999996</c:v>
                </c:pt>
                <c:pt idx="737">
                  <c:v>0.77112999999999998</c:v>
                </c:pt>
                <c:pt idx="738">
                  <c:v>0.91161999999999999</c:v>
                </c:pt>
                <c:pt idx="739">
                  <c:v>1.04</c:v>
                </c:pt>
                <c:pt idx="740">
                  <c:v>1.1366000000000001</c:v>
                </c:pt>
                <c:pt idx="741">
                  <c:v>1.2332000000000001</c:v>
                </c:pt>
                <c:pt idx="742">
                  <c:v>1.3733</c:v>
                </c:pt>
                <c:pt idx="743">
                  <c:v>1.5661</c:v>
                </c:pt>
                <c:pt idx="744">
                  <c:v>1.7990999999999999</c:v>
                </c:pt>
                <c:pt idx="745">
                  <c:v>2.0749</c:v>
                </c:pt>
                <c:pt idx="746">
                  <c:v>2.3921000000000001</c:v>
                </c:pt>
                <c:pt idx="747">
                  <c:v>2.7395</c:v>
                </c:pt>
                <c:pt idx="748">
                  <c:v>3.0882000000000001</c:v>
                </c:pt>
                <c:pt idx="749">
                  <c:v>3.3692000000000002</c:v>
                </c:pt>
              </c:numCache>
            </c:numRef>
          </c:val>
          <c:smooth val="0"/>
          <c:extLst>
            <c:ext xmlns:c16="http://schemas.microsoft.com/office/drawing/2014/chart" uri="{C3380CC4-5D6E-409C-BE32-E72D297353CC}">
              <c16:uniqueId val="{00000000-9E42-49ED-9886-FE2834B2E9D2}"/>
            </c:ext>
          </c:extLst>
        </c:ser>
        <c:dLbls>
          <c:showLegendKey val="0"/>
          <c:showVal val="0"/>
          <c:showCatName val="0"/>
          <c:showSerName val="0"/>
          <c:showPercent val="0"/>
          <c:showBubbleSize val="0"/>
        </c:dLbls>
        <c:smooth val="0"/>
        <c:axId val="972351432"/>
        <c:axId val="972349472"/>
      </c:lineChart>
      <c:catAx>
        <c:axId val="972351432"/>
        <c:scaling>
          <c:orientation val="minMax"/>
        </c:scaling>
        <c:delete val="1"/>
        <c:axPos val="b"/>
        <c:majorTickMark val="none"/>
        <c:minorTickMark val="none"/>
        <c:tickLblPos val="nextTo"/>
        <c:crossAx val="972349472"/>
        <c:crosses val="autoZero"/>
        <c:auto val="1"/>
        <c:lblAlgn val="ctr"/>
        <c:lblOffset val="100"/>
        <c:noMultiLvlLbl val="0"/>
      </c:catAx>
      <c:valAx>
        <c:axId val="972349472"/>
        <c:scaling>
          <c:orientation val="minMax"/>
        </c:scaling>
        <c:delete val="1"/>
        <c:axPos val="l"/>
        <c:numFmt formatCode="General" sourceLinked="1"/>
        <c:majorTickMark val="none"/>
        <c:minorTickMark val="none"/>
        <c:tickLblPos val="nextTo"/>
        <c:crossAx val="972351432"/>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chemeClr val="tx1"/>
              </a:solidFill>
              <a:round/>
            </a:ln>
            <a:effectLst/>
          </c:spPr>
          <c:marker>
            <c:symbol val="none"/>
          </c:marker>
          <c:val>
            <c:numRef>
              <c:f>Sheet2!$A$317:$A$735</c:f>
              <c:numCache>
                <c:formatCode>General</c:formatCode>
                <c:ptCount val="419"/>
                <c:pt idx="0">
                  <c:v>1.2301381553535</c:v>
                </c:pt>
                <c:pt idx="1">
                  <c:v>1.0025665551048599</c:v>
                </c:pt>
                <c:pt idx="2">
                  <c:v>0.88821885347488005</c:v>
                </c:pt>
                <c:pt idx="3">
                  <c:v>0.72131771128867594</c:v>
                </c:pt>
                <c:pt idx="4">
                  <c:v>0.52615754377785595</c:v>
                </c:pt>
                <c:pt idx="5">
                  <c:v>0.43103671064405102</c:v>
                </c:pt>
                <c:pt idx="6">
                  <c:v>0.35547064608930401</c:v>
                </c:pt>
                <c:pt idx="7">
                  <c:v>0.30121808692179303</c:v>
                </c:pt>
                <c:pt idx="8">
                  <c:v>0.31200898055840798</c:v>
                </c:pt>
                <c:pt idx="9">
                  <c:v>0.33767461431842299</c:v>
                </c:pt>
                <c:pt idx="10">
                  <c:v>0.277579471855949</c:v>
                </c:pt>
                <c:pt idx="11">
                  <c:v>0.118875831741759</c:v>
                </c:pt>
                <c:pt idx="12">
                  <c:v>-0.104602979290562</c:v>
                </c:pt>
                <c:pt idx="13">
                  <c:v>-0.27615434083398199</c:v>
                </c:pt>
                <c:pt idx="14">
                  <c:v>-0.476292627784897</c:v>
                </c:pt>
                <c:pt idx="15">
                  <c:v>-0.52064856626910405</c:v>
                </c:pt>
                <c:pt idx="16">
                  <c:v>-0.52589496759519305</c:v>
                </c:pt>
                <c:pt idx="17">
                  <c:v>-0.60876426126864303</c:v>
                </c:pt>
                <c:pt idx="18">
                  <c:v>-0.650765280975798</c:v>
                </c:pt>
                <c:pt idx="19">
                  <c:v>-0.650765280975798</c:v>
                </c:pt>
                <c:pt idx="20">
                  <c:v>-0.67643091473581296</c:v>
                </c:pt>
                <c:pt idx="21">
                  <c:v>-0.72341005388306401</c:v>
                </c:pt>
                <c:pt idx="22">
                  <c:v>-0.76716981039839605</c:v>
                </c:pt>
                <c:pt idx="23">
                  <c:v>-0.85296039571932802</c:v>
                </c:pt>
                <c:pt idx="24">
                  <c:v>-0.93404114348615697</c:v>
                </c:pt>
                <c:pt idx="25">
                  <c:v>-0.96265787799209701</c:v>
                </c:pt>
                <c:pt idx="26">
                  <c:v>-1.1610374281348299</c:v>
                </c:pt>
                <c:pt idx="27">
                  <c:v>-1.18145666056876</c:v>
                </c:pt>
                <c:pt idx="28">
                  <c:v>-1.06621468598546</c:v>
                </c:pt>
                <c:pt idx="29">
                  <c:v>-0.98453775624976303</c:v>
                </c:pt>
                <c:pt idx="30">
                  <c:v>-1.0341102869616099</c:v>
                </c:pt>
                <c:pt idx="31">
                  <c:v>-1.1029693043665301</c:v>
                </c:pt>
                <c:pt idx="32">
                  <c:v>-1.15665549066361</c:v>
                </c:pt>
                <c:pt idx="33">
                  <c:v>-1.2126667866392999</c:v>
                </c:pt>
                <c:pt idx="34">
                  <c:v>-1.2345466648969601</c:v>
                </c:pt>
                <c:pt idx="35">
                  <c:v>-1.32498746957511</c:v>
                </c:pt>
                <c:pt idx="36">
                  <c:v>-1.4352811338167499</c:v>
                </c:pt>
                <c:pt idx="37">
                  <c:v>-1.4924549846317401</c:v>
                </c:pt>
                <c:pt idx="38">
                  <c:v>-1.43760624349536</c:v>
                </c:pt>
                <c:pt idx="39">
                  <c:v>-1.4057999354559501</c:v>
                </c:pt>
                <c:pt idx="40">
                  <c:v>-1.3544686679359199</c:v>
                </c:pt>
                <c:pt idx="41">
                  <c:v>-1.29729481712092</c:v>
                </c:pt>
                <c:pt idx="42">
                  <c:v>-1.22259321642104</c:v>
                </c:pt>
                <c:pt idx="43">
                  <c:v>-1.1070531508533099</c:v>
                </c:pt>
                <c:pt idx="44">
                  <c:v>-1.0621308394986799</c:v>
                </c:pt>
                <c:pt idx="45">
                  <c:v>-1.1864049709104101</c:v>
                </c:pt>
                <c:pt idx="46">
                  <c:v>-1.35154737628843</c:v>
                </c:pt>
                <c:pt idx="47">
                  <c:v>-1.38684134884576</c:v>
                </c:pt>
                <c:pt idx="48">
                  <c:v>-1.3010805726232699</c:v>
                </c:pt>
                <c:pt idx="49">
                  <c:v>-1.2152899873023399</c:v>
                </c:pt>
                <c:pt idx="50">
                  <c:v>-1.15725167263248</c:v>
                </c:pt>
                <c:pt idx="51">
                  <c:v>-1.2506137689581101</c:v>
                </c:pt>
                <c:pt idx="52">
                  <c:v>-1.3425152194600001</c:v>
                </c:pt>
                <c:pt idx="53">
                  <c:v>-1.3687472260904401</c:v>
                </c:pt>
                <c:pt idx="54">
                  <c:v>-1.35154737628843</c:v>
                </c:pt>
                <c:pt idx="55">
                  <c:v>-1.3667202073962701</c:v>
                </c:pt>
                <c:pt idx="56">
                  <c:v>-1.44783076426154</c:v>
                </c:pt>
                <c:pt idx="57">
                  <c:v>-1.4688163695659</c:v>
                </c:pt>
                <c:pt idx="58">
                  <c:v>-1.30400186427075</c:v>
                </c:pt>
                <c:pt idx="59">
                  <c:v>-1.1610374281348299</c:v>
                </c:pt>
                <c:pt idx="60">
                  <c:v>-1.0268368669413499</c:v>
                </c:pt>
                <c:pt idx="61">
                  <c:v>-1.0554237923488501</c:v>
                </c:pt>
                <c:pt idx="62">
                  <c:v>-1.05658634718815</c:v>
                </c:pt>
                <c:pt idx="63">
                  <c:v>-1.23019453652418</c:v>
                </c:pt>
                <c:pt idx="64">
                  <c:v>-1.36379891574879</c:v>
                </c:pt>
                <c:pt idx="65">
                  <c:v>-1.4195121207400401</c:v>
                </c:pt>
                <c:pt idx="66">
                  <c:v>-1.4142657194139501</c:v>
                </c:pt>
                <c:pt idx="67">
                  <c:v>-1.32850494319146</c:v>
                </c:pt>
                <c:pt idx="68">
                  <c:v>-1.2555620792997599</c:v>
                </c:pt>
                <c:pt idx="69">
                  <c:v>-1.3022431274625801</c:v>
                </c:pt>
                <c:pt idx="70">
                  <c:v>-1.3687472260904401</c:v>
                </c:pt>
                <c:pt idx="71">
                  <c:v>-1.36117571508575</c:v>
                </c:pt>
                <c:pt idx="72">
                  <c:v>-1.30865208362797</c:v>
                </c:pt>
                <c:pt idx="73">
                  <c:v>-1.3658557435414</c:v>
                </c:pt>
                <c:pt idx="74">
                  <c:v>-1.26024210775542</c:v>
                </c:pt>
                <c:pt idx="75">
                  <c:v>-1.21937383378913</c:v>
                </c:pt>
                <c:pt idx="76">
                  <c:v>-1.2126667866392999</c:v>
                </c:pt>
                <c:pt idx="77">
                  <c:v>-1.1741534314500499</c:v>
                </c:pt>
                <c:pt idx="78">
                  <c:v>-1.0837126267719099</c:v>
                </c:pt>
                <c:pt idx="79">
                  <c:v>-0.98337520141045898</c:v>
                </c:pt>
                <c:pt idx="80">
                  <c:v>-0.96584745152557105</c:v>
                </c:pt>
                <c:pt idx="81">
                  <c:v>-1.07789985257539</c:v>
                </c:pt>
                <c:pt idx="82">
                  <c:v>-1.23105900037905</c:v>
                </c:pt>
                <c:pt idx="83">
                  <c:v>-1.3063269739493599</c:v>
                </c:pt>
                <c:pt idx="84">
                  <c:v>-1.3063269739493599</c:v>
                </c:pt>
                <c:pt idx="85">
                  <c:v>-1.3063269739493599</c:v>
                </c:pt>
                <c:pt idx="86">
                  <c:v>-1.22581259905296</c:v>
                </c:pt>
                <c:pt idx="87">
                  <c:v>-1.23690158367401</c:v>
                </c:pt>
                <c:pt idx="88">
                  <c:v>-1.24390672180828</c:v>
                </c:pt>
                <c:pt idx="89">
                  <c:v>-1.2059597394894701</c:v>
                </c:pt>
                <c:pt idx="90">
                  <c:v>-1.18145666056876</c:v>
                </c:pt>
                <c:pt idx="91">
                  <c:v>-1.15403229000056</c:v>
                </c:pt>
                <c:pt idx="92">
                  <c:v>-1.11903640842767</c:v>
                </c:pt>
                <c:pt idx="93">
                  <c:v>-1.11903640842767</c:v>
                </c:pt>
                <c:pt idx="94">
                  <c:v>-1.12484918262419</c:v>
                </c:pt>
                <c:pt idx="95">
                  <c:v>-1.13739881306899</c:v>
                </c:pt>
                <c:pt idx="96">
                  <c:v>-1.0253762211176101</c:v>
                </c:pt>
                <c:pt idx="97">
                  <c:v>-1.0253762211176101</c:v>
                </c:pt>
                <c:pt idx="98">
                  <c:v>-0.99881631440428897</c:v>
                </c:pt>
                <c:pt idx="99">
                  <c:v>-1.1376969040534199</c:v>
                </c:pt>
                <c:pt idx="100">
                  <c:v>-1.2240538622447801</c:v>
                </c:pt>
                <c:pt idx="101">
                  <c:v>-1.1692051211084</c:v>
                </c:pt>
                <c:pt idx="102">
                  <c:v>-1.0066859163934201</c:v>
                </c:pt>
                <c:pt idx="103">
                  <c:v>-0.87367771913768999</c:v>
                </c:pt>
                <c:pt idx="104">
                  <c:v>-0.82726495286086998</c:v>
                </c:pt>
                <c:pt idx="105">
                  <c:v>-0.79051033447980401</c:v>
                </c:pt>
                <c:pt idx="106">
                  <c:v>-0.74996996059638898</c:v>
                </c:pt>
                <c:pt idx="107">
                  <c:v>-0.77563559435640395</c:v>
                </c:pt>
                <c:pt idx="108">
                  <c:v>-0.77533750337196705</c:v>
                </c:pt>
                <c:pt idx="109">
                  <c:v>-0.74675057796447097</c:v>
                </c:pt>
                <c:pt idx="110">
                  <c:v>-0.69190183682808704</c:v>
                </c:pt>
                <c:pt idx="111">
                  <c:v>-0.77650005821126999</c:v>
                </c:pt>
                <c:pt idx="112">
                  <c:v>-0.91189298334249702</c:v>
                </c:pt>
                <c:pt idx="113">
                  <c:v>-0.96292615987809005</c:v>
                </c:pt>
                <c:pt idx="114">
                  <c:v>-0.88417052178986899</c:v>
                </c:pt>
                <c:pt idx="115">
                  <c:v>-0.78058390469805605</c:v>
                </c:pt>
                <c:pt idx="116">
                  <c:v>-0.73390285653524201</c:v>
                </c:pt>
                <c:pt idx="117">
                  <c:v>-0.72895454619359001</c:v>
                </c:pt>
                <c:pt idx="118">
                  <c:v>-0.78612839700858095</c:v>
                </c:pt>
                <c:pt idx="119">
                  <c:v>-0.84333205692201696</c:v>
                </c:pt>
                <c:pt idx="120">
                  <c:v>-0.900505907737009</c:v>
                </c:pt>
                <c:pt idx="121">
                  <c:v>-0.84333205692201696</c:v>
                </c:pt>
                <c:pt idx="122">
                  <c:v>-0.76016467226412998</c:v>
                </c:pt>
                <c:pt idx="123">
                  <c:v>-0.651063371960235</c:v>
                </c:pt>
                <c:pt idx="124">
                  <c:v>-0.59883783148689496</c:v>
                </c:pt>
                <c:pt idx="125">
                  <c:v>-0.60640934249159195</c:v>
                </c:pt>
                <c:pt idx="126">
                  <c:v>-0.65046718999136099</c:v>
                </c:pt>
                <c:pt idx="127">
                  <c:v>-0.65630977328632401</c:v>
                </c:pt>
                <c:pt idx="128">
                  <c:v>-0.588911401705147</c:v>
                </c:pt>
                <c:pt idx="129">
                  <c:v>-0.57898497192340004</c:v>
                </c:pt>
                <c:pt idx="130">
                  <c:v>-0.73944734884576702</c:v>
                </c:pt>
                <c:pt idx="131">
                  <c:v>-0.69685014716973903</c:v>
                </c:pt>
                <c:pt idx="132">
                  <c:v>-0.49671186021882302</c:v>
                </c:pt>
                <c:pt idx="133">
                  <c:v>-0.38146988563552903</c:v>
                </c:pt>
                <c:pt idx="134">
                  <c:v>-0.49817250604256402</c:v>
                </c:pt>
                <c:pt idx="135">
                  <c:v>-0.59505207598454701</c:v>
                </c:pt>
                <c:pt idx="136">
                  <c:v>-0.63997438733918299</c:v>
                </c:pt>
                <c:pt idx="137">
                  <c:v>-0.61517321743403597</c:v>
                </c:pt>
                <c:pt idx="138">
                  <c:v>-0.49730804218769697</c:v>
                </c:pt>
                <c:pt idx="139">
                  <c:v>-0.36340557197865397</c:v>
                </c:pt>
                <c:pt idx="140">
                  <c:v>-0.31729089668626997</c:v>
                </c:pt>
                <c:pt idx="141">
                  <c:v>-0.35318105121247001</c:v>
                </c:pt>
                <c:pt idx="142">
                  <c:v>-0.41971495893877903</c:v>
                </c:pt>
                <c:pt idx="143">
                  <c:v>-0.52795179538780701</c:v>
                </c:pt>
                <c:pt idx="144">
                  <c:v>-0.55653872079530298</c:v>
                </c:pt>
                <c:pt idx="145">
                  <c:v>-0.50109379769004503</c:v>
                </c:pt>
                <c:pt idx="146">
                  <c:v>-0.44391994687505298</c:v>
                </c:pt>
                <c:pt idx="147">
                  <c:v>-0.47775327360863801</c:v>
                </c:pt>
                <c:pt idx="148">
                  <c:v>-0.57519921642105099</c:v>
                </c:pt>
                <c:pt idx="149">
                  <c:v>-0.68957672714947904</c:v>
                </c:pt>
                <c:pt idx="150">
                  <c:v>-0.74442546828586298</c:v>
                </c:pt>
                <c:pt idx="151">
                  <c:v>-0.71992238936515196</c:v>
                </c:pt>
                <c:pt idx="152">
                  <c:v>-0.65309039065440599</c:v>
                </c:pt>
                <c:pt idx="153">
                  <c:v>-0.57433475256618405</c:v>
                </c:pt>
                <c:pt idx="154">
                  <c:v>-0.52151303012397099</c:v>
                </c:pt>
                <c:pt idx="155">
                  <c:v>-0.49468484152465197</c:v>
                </c:pt>
                <c:pt idx="156">
                  <c:v>-0.49468484152465197</c:v>
                </c:pt>
                <c:pt idx="157">
                  <c:v>-0.466962379972023</c:v>
                </c:pt>
                <c:pt idx="158">
                  <c:v>-0.388206741883802</c:v>
                </c:pt>
                <c:pt idx="159">
                  <c:v>-0.43721289972522298</c:v>
                </c:pt>
                <c:pt idx="160">
                  <c:v>-0.50315062548265999</c:v>
                </c:pt>
                <c:pt idx="161">
                  <c:v>-0.50869511779318499</c:v>
                </c:pt>
                <c:pt idx="162">
                  <c:v>-0.42174197763295002</c:v>
                </c:pt>
                <c:pt idx="163">
                  <c:v>-0.30271424754730702</c:v>
                </c:pt>
                <c:pt idx="164">
                  <c:v>-0.23561396695056699</c:v>
                </c:pt>
                <c:pt idx="165">
                  <c:v>-0.22044113584273101</c:v>
                </c:pt>
                <c:pt idx="166">
                  <c:v>-0.25311190773701198</c:v>
                </c:pt>
                <c:pt idx="167">
                  <c:v>-0.30882511272826302</c:v>
                </c:pt>
                <c:pt idx="168">
                  <c:v>-0.33744184723420301</c:v>
                </c:pt>
                <c:pt idx="169">
                  <c:v>-0.31118003150531398</c:v>
                </c:pt>
                <c:pt idx="170">
                  <c:v>-0.23299076628752299</c:v>
                </c:pt>
                <c:pt idx="171">
                  <c:v>-0.14720018096659099</c:v>
                </c:pt>
                <c:pt idx="172">
                  <c:v>-4.1884636165045203E-2</c:v>
                </c:pt>
                <c:pt idx="173">
                  <c:v>2.1727979913783099E-2</c:v>
                </c:pt>
                <c:pt idx="174">
                  <c:v>2.1727979913783099E-2</c:v>
                </c:pt>
                <c:pt idx="175">
                  <c:v>1.6451769489250499E-2</c:v>
                </c:pt>
                <c:pt idx="176">
                  <c:v>2.6974381239871999E-2</c:v>
                </c:pt>
                <c:pt idx="177">
                  <c:v>-8.0513094314602907E-3</c:v>
                </c:pt>
                <c:pt idx="178">
                  <c:v>-6.1439404744103997E-2</c:v>
                </c:pt>
                <c:pt idx="179">
                  <c:v>-8.5346301695941207E-2</c:v>
                </c:pt>
                <c:pt idx="180" formatCode="0.00E+00">
                  <c:v>4.1447452654688299E-4</c:v>
                </c:pt>
                <c:pt idx="181">
                  <c:v>3.1922691581523999E-2</c:v>
                </c:pt>
                <c:pt idx="182">
                  <c:v>6.050961698902E-2</c:v>
                </c:pt>
                <c:pt idx="183">
                  <c:v>0.11097642065418201</c:v>
                </c:pt>
                <c:pt idx="184">
                  <c:v>0.11041004778375201</c:v>
                </c:pt>
                <c:pt idx="185">
                  <c:v>8.1823122376256399E-2</c:v>
                </c:pt>
                <c:pt idx="186">
                  <c:v>6.7216664138849705E-2</c:v>
                </c:pt>
                <c:pt idx="187">
                  <c:v>4.4472322026316298E-2</c:v>
                </c:pt>
                <c:pt idx="188">
                  <c:v>4.7964119977688003E-3</c:v>
                </c:pt>
                <c:pt idx="189">
                  <c:v>2.3158816639079999E-2</c:v>
                </c:pt>
                <c:pt idx="190">
                  <c:v>9.8456599307833695E-2</c:v>
                </c:pt>
                <c:pt idx="191">
                  <c:v>9.7562326354523193E-2</c:v>
                </c:pt>
                <c:pt idx="192">
                  <c:v>6.8975400947027102E-2</c:v>
                </c:pt>
                <c:pt idx="193">
                  <c:v>0.17458903673300999</c:v>
                </c:pt>
                <c:pt idx="194">
                  <c:v>0.192086977519455</c:v>
                </c:pt>
                <c:pt idx="195">
                  <c:v>0.148923402972996</c:v>
                </c:pt>
                <c:pt idx="196">
                  <c:v>0.110708138768189</c:v>
                </c:pt>
                <c:pt idx="197">
                  <c:v>8.2091404262249507E-2</c:v>
                </c:pt>
                <c:pt idx="198">
                  <c:v>6.7216664138849705E-2</c:v>
                </c:pt>
                <c:pt idx="199">
                  <c:v>8.9394633380952895E-2</c:v>
                </c:pt>
                <c:pt idx="200">
                  <c:v>0.12966672537837401</c:v>
                </c:pt>
                <c:pt idx="201">
                  <c:v>0.12966672537837401</c:v>
                </c:pt>
                <c:pt idx="202">
                  <c:v>0.13929506417568499</c:v>
                </c:pt>
                <c:pt idx="203">
                  <c:v>0.223893285558869</c:v>
                </c:pt>
                <c:pt idx="204">
                  <c:v>0.25248021096636503</c:v>
                </c:pt>
                <c:pt idx="205">
                  <c:v>0.201417225332329</c:v>
                </c:pt>
                <c:pt idx="206">
                  <c:v>0.14424337451733699</c:v>
                </c:pt>
                <c:pt idx="207">
                  <c:v>0.12966672537837401</c:v>
                </c:pt>
                <c:pt idx="208">
                  <c:v>0.11097642065418201</c:v>
                </c:pt>
                <c:pt idx="209">
                  <c:v>9.8456599307833695E-2</c:v>
                </c:pt>
                <c:pt idx="210">
                  <c:v>3.1356318711094101E-2</c:v>
                </c:pt>
                <c:pt idx="211">
                  <c:v>-9.0026330151599901E-2</c:v>
                </c:pt>
                <c:pt idx="212">
                  <c:v>-0.159451720426947</c:v>
                </c:pt>
                <c:pt idx="213">
                  <c:v>-0.15480150106973201</c:v>
                </c:pt>
                <c:pt idx="214">
                  <c:v>-1.1837064933808501E-2</c:v>
                </c:pt>
                <c:pt idx="215">
                  <c:v>0.130233098248804</c:v>
                </c:pt>
                <c:pt idx="216">
                  <c:v>0.18743675816223901</c:v>
                </c:pt>
                <c:pt idx="217">
                  <c:v>6.0807707973456998E-2</c:v>
                </c:pt>
                <c:pt idx="218">
                  <c:v>-0.105765534129866</c:v>
                </c:pt>
                <c:pt idx="219">
                  <c:v>-0.15128402745337599</c:v>
                </c:pt>
                <c:pt idx="220">
                  <c:v>-7.7774790691244294E-2</c:v>
                </c:pt>
                <c:pt idx="221">
                  <c:v>3.6602720037182998E-2</c:v>
                </c:pt>
                <c:pt idx="222">
                  <c:v>0.15095042166716599</c:v>
                </c:pt>
                <c:pt idx="223">
                  <c:v>0.24431251799279499</c:v>
                </c:pt>
                <c:pt idx="224">
                  <c:v>0.27787756284038601</c:v>
                </c:pt>
                <c:pt idx="225">
                  <c:v>0.24401442700835799</c:v>
                </c:pt>
                <c:pt idx="226">
                  <c:v>0.178970974204232</c:v>
                </c:pt>
                <c:pt idx="227">
                  <c:v>3.60065380683093E-2</c:v>
                </c:pt>
                <c:pt idx="228">
                  <c:v>-0.10695789806761399</c:v>
                </c:pt>
                <c:pt idx="229">
                  <c:v>-9.4110176638385001E-2</c:v>
                </c:pt>
                <c:pt idx="230">
                  <c:v>-1.8842203068074999E-2</c:v>
                </c:pt>
                <c:pt idx="231">
                  <c:v>4.7964119977688003E-3</c:v>
                </c:pt>
                <c:pt idx="232">
                  <c:v>-1.3297710757549101E-2</c:v>
                </c:pt>
                <c:pt idx="233">
                  <c:v>-1.0972601078941701E-2</c:v>
                </c:pt>
                <c:pt idx="234">
                  <c:v>1.7644133426997999E-2</c:v>
                </c:pt>
                <c:pt idx="235">
                  <c:v>6.6650291268419495E-2</c:v>
                </c:pt>
                <c:pt idx="236">
                  <c:v>0.12966672537837401</c:v>
                </c:pt>
                <c:pt idx="237">
                  <c:v>0.124688605938278</c:v>
                </c:pt>
                <c:pt idx="238">
                  <c:v>0.100781708986441</c:v>
                </c:pt>
                <c:pt idx="239">
                  <c:v>0.129368634393937</c:v>
                </c:pt>
                <c:pt idx="240">
                  <c:v>4.4770413010753303E-2</c:v>
                </c:pt>
                <c:pt idx="241">
                  <c:v>-1.53247294517199E-2</c:v>
                </c:pt>
                <c:pt idx="242">
                  <c:v>-7.2528389365155502E-2</c:v>
                </c:pt>
                <c:pt idx="243">
                  <c:v>-0.15012147261407299</c:v>
                </c:pt>
                <c:pt idx="244">
                  <c:v>-0.14690208998215401</c:v>
                </c:pt>
                <c:pt idx="245">
                  <c:v>-7.45554080593262E-2</c:v>
                </c:pt>
                <c:pt idx="246">
                  <c:v>-2.6413714072771498E-2</c:v>
                </c:pt>
                <c:pt idx="247">
                  <c:v>-6.5906636077196403E-3</c:v>
                </c:pt>
                <c:pt idx="248">
                  <c:v>5.0583187207272097E-2</c:v>
                </c:pt>
                <c:pt idx="249">
                  <c:v>9.3776570852174806E-2</c:v>
                </c:pt>
                <c:pt idx="250">
                  <c:v>6.9273491931463996E-2</c:v>
                </c:pt>
                <c:pt idx="251">
                  <c:v>9.7860417338960101E-2</c:v>
                </c:pt>
                <c:pt idx="252">
                  <c:v>0.18245863872214399</c:v>
                </c:pt>
                <c:pt idx="253">
                  <c:v>0.268249224043075</c:v>
                </c:pt>
                <c:pt idx="254">
                  <c:v>0.30849150694205302</c:v>
                </c:pt>
                <c:pt idx="255">
                  <c:v>0.35722938289748102</c:v>
                </c:pt>
                <c:pt idx="256">
                  <c:v>0.41440323371247301</c:v>
                </c:pt>
                <c:pt idx="257">
                  <c:v>0.45670234440406499</c:v>
                </c:pt>
                <c:pt idx="258">
                  <c:v>0.49757061837035998</c:v>
                </c:pt>
                <c:pt idx="259">
                  <c:v>0.55474446918535203</c:v>
                </c:pt>
                <c:pt idx="260">
                  <c:v>0.58392757656172201</c:v>
                </c:pt>
                <c:pt idx="261">
                  <c:v>0.53110585411950795</c:v>
                </c:pt>
                <c:pt idx="262">
                  <c:v>0.50952406684627904</c:v>
                </c:pt>
                <c:pt idx="263">
                  <c:v>0.59528484306876694</c:v>
                </c:pt>
                <c:pt idx="264">
                  <c:v>0.79193546550177096</c:v>
                </c:pt>
                <c:pt idx="265">
                  <c:v>0.91680577888237602</c:v>
                </c:pt>
                <c:pt idx="266">
                  <c:v>0.94130885780308704</c:v>
                </c:pt>
                <c:pt idx="267">
                  <c:v>1.0206606778601801</c:v>
                </c:pt>
                <c:pt idx="268">
                  <c:v>1.1350381885886101</c:v>
                </c:pt>
                <c:pt idx="269">
                  <c:v>1.20563209552295</c:v>
                </c:pt>
                <c:pt idx="270">
                  <c:v>1.28206858575225</c:v>
                </c:pt>
                <c:pt idx="271">
                  <c:v>1.41569085043592</c:v>
                </c:pt>
                <c:pt idx="272">
                  <c:v>1.49650331631676</c:v>
                </c:pt>
                <c:pt idx="273">
                  <c:v>1.4719972564862001</c:v>
                </c:pt>
                <c:pt idx="274">
                  <c:v>1.4763732321377301</c:v>
                </c:pt>
                <c:pt idx="275">
                  <c:v>1.5621489129094399</c:v>
                </c:pt>
                <c:pt idx="276">
                  <c:v>1.5930728716349201</c:v>
                </c:pt>
                <c:pt idx="277">
                  <c:v>1.62166575886211</c:v>
                </c:pt>
                <c:pt idx="278">
                  <c:v>1.60591165033462</c:v>
                </c:pt>
                <c:pt idx="279">
                  <c:v>1.5773187631074399</c:v>
                </c:pt>
                <c:pt idx="280">
                  <c:v>1.56564850106673</c:v>
                </c:pt>
                <c:pt idx="281">
                  <c:v>1.62283129461126</c:v>
                </c:pt>
                <c:pt idx="282">
                  <c:v>1.7138563576189001</c:v>
                </c:pt>
                <c:pt idx="283">
                  <c:v>1.7529509902278</c:v>
                </c:pt>
                <c:pt idx="284">
                  <c:v>1.76579871165703</c:v>
                </c:pt>
                <c:pt idx="285">
                  <c:v>1.83054407347671</c:v>
                </c:pt>
                <c:pt idx="286">
                  <c:v>1.9425964745265301</c:v>
                </c:pt>
                <c:pt idx="287">
                  <c:v>1.99977032534153</c:v>
                </c:pt>
                <c:pt idx="288">
                  <c:v>2.0841002648387201</c:v>
                </c:pt>
                <c:pt idx="289">
                  <c:v>2.1943641199819099</c:v>
                </c:pt>
                <c:pt idx="290">
                  <c:v>2.2431019959373399</c:v>
                </c:pt>
                <c:pt idx="291">
                  <c:v>2.2524322437502202</c:v>
                </c:pt>
                <c:pt idx="292">
                  <c:v>2.3355698193096601</c:v>
                </c:pt>
                <c:pt idx="293">
                  <c:v>2.47853425544558</c:v>
                </c:pt>
                <c:pt idx="294">
                  <c:v>2.6556301092995298</c:v>
                </c:pt>
                <c:pt idx="295">
                  <c:v>2.85809350592905</c:v>
                </c:pt>
                <c:pt idx="296">
                  <c:v>2.9704141888648699</c:v>
                </c:pt>
                <c:pt idx="297">
                  <c:v>2.9704141888648699</c:v>
                </c:pt>
                <c:pt idx="298">
                  <c:v>2.97217292567304</c:v>
                </c:pt>
                <c:pt idx="299">
                  <c:v>3.02934677648804</c:v>
                </c:pt>
                <c:pt idx="300">
                  <c:v>2.9791780638073102</c:v>
                </c:pt>
                <c:pt idx="301">
                  <c:v>2.8493296309866101</c:v>
                </c:pt>
                <c:pt idx="302">
                  <c:v>2.7711701748672599</c:v>
                </c:pt>
                <c:pt idx="303">
                  <c:v>2.6950079283436401</c:v>
                </c:pt>
                <c:pt idx="304">
                  <c:v>2.6092471521211502</c:v>
                </c:pt>
                <c:pt idx="305">
                  <c:v>2.6057296785048001</c:v>
                </c:pt>
                <c:pt idx="306">
                  <c:v>2.6693422945836298</c:v>
                </c:pt>
                <c:pt idx="307">
                  <c:v>2.66409589325754</c:v>
                </c:pt>
                <c:pt idx="308">
                  <c:v>2.5783053079366098</c:v>
                </c:pt>
                <c:pt idx="309">
                  <c:v>2.4893251490821999</c:v>
                </c:pt>
                <c:pt idx="310">
                  <c:v>2.3743812654833398</c:v>
                </c:pt>
                <c:pt idx="311">
                  <c:v>2.2314168293474199</c:v>
                </c:pt>
                <c:pt idx="312">
                  <c:v>2.0619222955966099</c:v>
                </c:pt>
                <c:pt idx="313">
                  <c:v>1.8185906250007999</c:v>
                </c:pt>
                <c:pt idx="314">
                  <c:v>1.71035676946161</c:v>
                </c:pt>
                <c:pt idx="315">
                  <c:v>1.74653309133287</c:v>
                </c:pt>
                <c:pt idx="316">
                  <c:v>1.7681238213356301</c:v>
                </c:pt>
                <c:pt idx="317">
                  <c:v>1.6992707657504</c:v>
                </c:pt>
                <c:pt idx="318">
                  <c:v>1.6496743877597999</c:v>
                </c:pt>
                <c:pt idx="319">
                  <c:v>1.69051881444734</c:v>
                </c:pt>
                <c:pt idx="320">
                  <c:v>1.6738883184255999</c:v>
                </c:pt>
                <c:pt idx="321">
                  <c:v>1.5851973078260999</c:v>
                </c:pt>
                <c:pt idx="322">
                  <c:v>1.4705395915723001</c:v>
                </c:pt>
                <c:pt idx="323">
                  <c:v>1.3275811172560701</c:v>
                </c:pt>
                <c:pt idx="324">
                  <c:v>1.2108814777588801</c:v>
                </c:pt>
                <c:pt idx="325">
                  <c:v>1.1201634484652101</c:v>
                </c:pt>
                <c:pt idx="326">
                  <c:v>0.92935540932716898</c:v>
                </c:pt>
                <c:pt idx="327">
                  <c:v>0.79250183837220101</c:v>
                </c:pt>
                <c:pt idx="328">
                  <c:v>0.69097204907300203</c:v>
                </c:pt>
                <c:pt idx="329">
                  <c:v>0.53724652839890796</c:v>
                </c:pt>
                <c:pt idx="330">
                  <c:v>0.37910926115514798</c:v>
                </c:pt>
                <c:pt idx="331">
                  <c:v>0.30908768891092703</c:v>
                </c:pt>
                <c:pt idx="332">
                  <c:v>0.26473175042671998</c:v>
                </c:pt>
                <c:pt idx="333">
                  <c:v>0.160876851448914</c:v>
                </c:pt>
                <c:pt idx="334">
                  <c:v>0.160876851448914</c:v>
                </c:pt>
                <c:pt idx="335">
                  <c:v>7.5116075226426701E-2</c:v>
                </c:pt>
                <c:pt idx="336">
                  <c:v>-8.8565684327859301E-2</c:v>
                </c:pt>
                <c:pt idx="337">
                  <c:v>-7.3392853220022397E-2</c:v>
                </c:pt>
                <c:pt idx="338">
                  <c:v>-1.6219002405030599E-2</c:v>
                </c:pt>
                <c:pt idx="339">
                  <c:v>4.7964119977688003E-3</c:v>
                </c:pt>
                <c:pt idx="340">
                  <c:v>-1.0674510094504701E-2</c:v>
                </c:pt>
                <c:pt idx="341">
                  <c:v>-7.7774790691244294E-2</c:v>
                </c:pt>
                <c:pt idx="342">
                  <c:v>-0.14108931578563499</c:v>
                </c:pt>
                <c:pt idx="343">
                  <c:v>-9.7329559270303095E-2</c:v>
                </c:pt>
                <c:pt idx="344">
                  <c:v>3.3357661740281599E-3</c:v>
                </c:pt>
                <c:pt idx="345">
                  <c:v>0.17256201803884</c:v>
                </c:pt>
                <c:pt idx="346">
                  <c:v>0.31549664507631903</c:v>
                </c:pt>
                <c:pt idx="347">
                  <c:v>0.31695729090005997</c:v>
                </c:pt>
                <c:pt idx="348">
                  <c:v>0.16293367924152899</c:v>
                </c:pt>
                <c:pt idx="349">
                  <c:v>0.17575159157231399</c:v>
                </c:pt>
                <c:pt idx="350">
                  <c:v>0.273793716353601</c:v>
                </c:pt>
                <c:pt idx="351">
                  <c:v>0.37034538621270402</c:v>
                </c:pt>
                <c:pt idx="352">
                  <c:v>0.42579030931796202</c:v>
                </c:pt>
                <c:pt idx="353">
                  <c:v>0.42927797383587302</c:v>
                </c:pt>
                <c:pt idx="354">
                  <c:v>0.39076461864662898</c:v>
                </c:pt>
                <c:pt idx="355">
                  <c:v>0.348167416970601</c:v>
                </c:pt>
                <c:pt idx="356">
                  <c:v>0.334186949800511</c:v>
                </c:pt>
                <c:pt idx="357">
                  <c:v>0.24839636447958</c:v>
                </c:pt>
                <c:pt idx="358">
                  <c:v>0.16263558825709201</c:v>
                </c:pt>
                <c:pt idx="359">
                  <c:v>0.160876851448914</c:v>
                </c:pt>
                <c:pt idx="360">
                  <c:v>8.4744414023737696E-2</c:v>
                </c:pt>
                <c:pt idx="361">
                  <c:v>-2.3790513409727099E-2</c:v>
                </c:pt>
                <c:pt idx="362">
                  <c:v>-7.7774790691244294E-2</c:v>
                </c:pt>
                <c:pt idx="363">
                  <c:v>-8.8863775312296098E-2</c:v>
                </c:pt>
                <c:pt idx="364">
                  <c:v>-5.9114295065496397E-2</c:v>
                </c:pt>
                <c:pt idx="365">
                  <c:v>-1.41621746124161E-2</c:v>
                </c:pt>
                <c:pt idx="366">
                  <c:v>-3.3716943191475099E-2</c:v>
                </c:pt>
                <c:pt idx="367">
                  <c:v>-0.127079039517102</c:v>
                </c:pt>
                <c:pt idx="368">
                  <c:v>-0.15128402745337599</c:v>
                </c:pt>
                <c:pt idx="369">
                  <c:v>-0.15480150106973201</c:v>
                </c:pt>
                <c:pt idx="370">
                  <c:v>-0.21197535188472399</c:v>
                </c:pt>
                <c:pt idx="371">
                  <c:v>-0.130566704035014</c:v>
                </c:pt>
                <c:pt idx="372">
                  <c:v>-0.120073901382836</c:v>
                </c:pt>
                <c:pt idx="373">
                  <c:v>-0.187472272964013</c:v>
                </c:pt>
                <c:pt idx="374">
                  <c:v>-0.174058178664353</c:v>
                </c:pt>
                <c:pt idx="375">
                  <c:v>-9.9654668948910702E-2</c:v>
                </c:pt>
                <c:pt idx="376">
                  <c:v>-4.3047191004348999E-2</c:v>
                </c:pt>
                <c:pt idx="377">
                  <c:v>9.4466313549840097E-3</c:v>
                </c:pt>
                <c:pt idx="378">
                  <c:v>7.6576721050167398E-2</c:v>
                </c:pt>
                <c:pt idx="379">
                  <c:v>0.105163646457663</c:v>
                </c:pt>
                <c:pt idx="380">
                  <c:v>0.117415185918018</c:v>
                </c:pt>
                <c:pt idx="381">
                  <c:v>2.72426631258651E-2</c:v>
                </c:pt>
                <c:pt idx="382">
                  <c:v>-0.14427888931911001</c:v>
                </c:pt>
                <c:pt idx="383">
                  <c:v>-0.26098150972614498</c:v>
                </c:pt>
                <c:pt idx="384">
                  <c:v>-0.27615434083398199</c:v>
                </c:pt>
                <c:pt idx="385">
                  <c:v>-0.29833231007608502</c:v>
                </c:pt>
                <c:pt idx="386">
                  <c:v>-0.229175201686731</c:v>
                </c:pt>
                <c:pt idx="387">
                  <c:v>-6.4062605407148504E-2</c:v>
                </c:pt>
                <c:pt idx="388">
                  <c:v>3.60065380683093E-2</c:v>
                </c:pt>
                <c:pt idx="389">
                  <c:v>3.60065380683093E-2</c:v>
                </c:pt>
                <c:pt idx="390" formatCode="0.00E+00">
                  <c:v>-1.8170744232695799E-4</c:v>
                </c:pt>
                <c:pt idx="391">
                  <c:v>-0.11452940907231</c:v>
                </c:pt>
                <c:pt idx="392">
                  <c:v>-0.213734088692901</c:v>
                </c:pt>
                <c:pt idx="393">
                  <c:v>-0.213734088692901</c:v>
                </c:pt>
                <c:pt idx="394">
                  <c:v>-0.213734088692901</c:v>
                </c:pt>
                <c:pt idx="395">
                  <c:v>-0.18660780910914601</c:v>
                </c:pt>
                <c:pt idx="396">
                  <c:v>-0.133487995682495</c:v>
                </c:pt>
                <c:pt idx="397">
                  <c:v>-7.6314144867503694E-2</c:v>
                </c:pt>
                <c:pt idx="398">
                  <c:v>1.93730611367318E-2</c:v>
                </c:pt>
                <c:pt idx="399">
                  <c:v>0.100483618002004</c:v>
                </c:pt>
                <c:pt idx="400">
                  <c:v>0.143677001646907</c:v>
                </c:pt>
                <c:pt idx="401">
                  <c:v>0.160876851448914</c:v>
                </c:pt>
                <c:pt idx="402">
                  <c:v>0.160876851448914</c:v>
                </c:pt>
                <c:pt idx="403">
                  <c:v>0.130233098248804</c:v>
                </c:pt>
                <c:pt idx="404">
                  <c:v>-2.2087261364977201E-3</c:v>
                </c:pt>
                <c:pt idx="405">
                  <c:v>-5.4136175625400497E-2</c:v>
                </c:pt>
                <c:pt idx="406">
                  <c:v>6.0211526004583099E-2</c:v>
                </c:pt>
                <c:pt idx="407">
                  <c:v>0.147760848133692</c:v>
                </c:pt>
                <c:pt idx="408">
                  <c:v>0.112437066477923</c:v>
                </c:pt>
                <c:pt idx="409">
                  <c:v>1.2099641116472101E-2</c:v>
                </c:pt>
                <c:pt idx="410">
                  <c:v>-2.6413714072771498E-2</c:v>
                </c:pt>
                <c:pt idx="411">
                  <c:v>-2.6413714072771498E-2</c:v>
                </c:pt>
                <c:pt idx="412">
                  <c:v>1.01065649542056E-3</c:v>
                </c:pt>
                <c:pt idx="413">
                  <c:v>9.14514611735672E-2</c:v>
                </c:pt>
                <c:pt idx="414">
                  <c:v>0.21748432939347601</c:v>
                </c:pt>
                <c:pt idx="415">
                  <c:v>0.28574716482952001</c:v>
                </c:pt>
                <c:pt idx="416">
                  <c:v>0.28574716482952001</c:v>
                </c:pt>
                <c:pt idx="417">
                  <c:v>0.285150982860646</c:v>
                </c:pt>
                <c:pt idx="418">
                  <c:v>0.25656405745314997</c:v>
                </c:pt>
              </c:numCache>
            </c:numRef>
          </c:val>
          <c:smooth val="0"/>
          <c:extLst>
            <c:ext xmlns:c16="http://schemas.microsoft.com/office/drawing/2014/chart" uri="{C3380CC4-5D6E-409C-BE32-E72D297353CC}">
              <c16:uniqueId val="{00000000-A954-40D5-AC63-B3DC177C2EF5}"/>
            </c:ext>
          </c:extLst>
        </c:ser>
        <c:dLbls>
          <c:showLegendKey val="0"/>
          <c:showVal val="0"/>
          <c:showCatName val="0"/>
          <c:showSerName val="0"/>
          <c:showPercent val="0"/>
          <c:showBubbleSize val="0"/>
        </c:dLbls>
        <c:smooth val="0"/>
        <c:axId val="972375344"/>
        <c:axId val="972374952"/>
      </c:lineChart>
      <c:catAx>
        <c:axId val="972375344"/>
        <c:scaling>
          <c:orientation val="minMax"/>
        </c:scaling>
        <c:delete val="1"/>
        <c:axPos val="b"/>
        <c:majorTickMark val="none"/>
        <c:minorTickMark val="none"/>
        <c:tickLblPos val="nextTo"/>
        <c:crossAx val="972374952"/>
        <c:crosses val="autoZero"/>
        <c:auto val="1"/>
        <c:lblAlgn val="ctr"/>
        <c:lblOffset val="100"/>
        <c:noMultiLvlLbl val="0"/>
      </c:catAx>
      <c:valAx>
        <c:axId val="972374952"/>
        <c:scaling>
          <c:orientation val="minMax"/>
        </c:scaling>
        <c:delete val="1"/>
        <c:axPos val="l"/>
        <c:numFmt formatCode="General" sourceLinked="1"/>
        <c:majorTickMark val="none"/>
        <c:minorTickMark val="none"/>
        <c:tickLblPos val="nextTo"/>
        <c:crossAx val="9723753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192982456140355E-2"/>
          <c:y val="0"/>
          <c:w val="0.84561403508771926"/>
          <c:h val="0.94173076923076926"/>
        </c:manualLayout>
      </c:layout>
      <c:lineChart>
        <c:grouping val="standard"/>
        <c:varyColors val="0"/>
        <c:ser>
          <c:idx val="1"/>
          <c:order val="0"/>
          <c:spPr>
            <a:ln w="28575" cap="rnd">
              <a:solidFill>
                <a:schemeClr val="accent6"/>
              </a:solidFill>
              <a:round/>
            </a:ln>
            <a:effectLst/>
          </c:spPr>
          <c:marker>
            <c:symbol val="none"/>
          </c:marker>
          <c:val>
            <c:numRef>
              <c:f>Sheet2!$C$5:$C$754</c:f>
              <c:numCache>
                <c:formatCode>General</c:formatCode>
                <c:ptCount val="750"/>
                <c:pt idx="0">
                  <c:v>4.3400999999999996</c:v>
                </c:pt>
                <c:pt idx="1">
                  <c:v>4.2971000000000004</c:v>
                </c:pt>
                <c:pt idx="2">
                  <c:v>4.1597</c:v>
                </c:pt>
                <c:pt idx="3">
                  <c:v>3.9279000000000002</c:v>
                </c:pt>
                <c:pt idx="4">
                  <c:v>3.6556000000000002</c:v>
                </c:pt>
                <c:pt idx="5">
                  <c:v>3.3424</c:v>
                </c:pt>
                <c:pt idx="6">
                  <c:v>3.0097</c:v>
                </c:pt>
                <c:pt idx="7">
                  <c:v>2.6939000000000002</c:v>
                </c:pt>
                <c:pt idx="8">
                  <c:v>2.3965999999999998</c:v>
                </c:pt>
                <c:pt idx="9">
                  <c:v>2.0790999999999999</c:v>
                </c:pt>
                <c:pt idx="10">
                  <c:v>1.7088000000000001</c:v>
                </c:pt>
                <c:pt idx="11">
                  <c:v>1.2791999999999999</c:v>
                </c:pt>
                <c:pt idx="12">
                  <c:v>0.79039000000000004</c:v>
                </c:pt>
                <c:pt idx="13">
                  <c:v>0.25538</c:v>
                </c:pt>
                <c:pt idx="14">
                  <c:v>-0.23522000000000001</c:v>
                </c:pt>
                <c:pt idx="15">
                  <c:v>-0.64129999999999998</c:v>
                </c:pt>
                <c:pt idx="16">
                  <c:v>-1.0228999999999999</c:v>
                </c:pt>
                <c:pt idx="17">
                  <c:v>-1.3868</c:v>
                </c:pt>
                <c:pt idx="18">
                  <c:v>-1.7056</c:v>
                </c:pt>
                <c:pt idx="19">
                  <c:v>-1.9581</c:v>
                </c:pt>
                <c:pt idx="20">
                  <c:v>-2.1215000000000002</c:v>
                </c:pt>
                <c:pt idx="21">
                  <c:v>-2.1745999999999999</c:v>
                </c:pt>
                <c:pt idx="22">
                  <c:v>-2.1663999999999999</c:v>
                </c:pt>
                <c:pt idx="23">
                  <c:v>-2.1953</c:v>
                </c:pt>
                <c:pt idx="24">
                  <c:v>-2.27</c:v>
                </c:pt>
                <c:pt idx="25">
                  <c:v>-2.3296999999999999</c:v>
                </c:pt>
                <c:pt idx="26">
                  <c:v>-2.3732000000000002</c:v>
                </c:pt>
                <c:pt idx="27">
                  <c:v>-2.3847999999999998</c:v>
                </c:pt>
                <c:pt idx="28">
                  <c:v>-2.3555000000000001</c:v>
                </c:pt>
                <c:pt idx="29">
                  <c:v>-2.2778999999999998</c:v>
                </c:pt>
                <c:pt idx="30">
                  <c:v>-2.1490999999999998</c:v>
                </c:pt>
                <c:pt idx="31">
                  <c:v>-1.9794</c:v>
                </c:pt>
                <c:pt idx="32">
                  <c:v>-1.7935000000000001</c:v>
                </c:pt>
                <c:pt idx="33">
                  <c:v>-1.6151</c:v>
                </c:pt>
                <c:pt idx="34">
                  <c:v>-1.4453</c:v>
                </c:pt>
                <c:pt idx="35">
                  <c:v>-1.2554000000000001</c:v>
                </c:pt>
                <c:pt idx="36">
                  <c:v>-1.0833999999999999</c:v>
                </c:pt>
                <c:pt idx="37">
                  <c:v>-0.92803000000000002</c:v>
                </c:pt>
                <c:pt idx="38">
                  <c:v>-0.78159999999999996</c:v>
                </c:pt>
                <c:pt idx="39">
                  <c:v>-0.64171999999999996</c:v>
                </c:pt>
                <c:pt idx="40">
                  <c:v>-0.53247999999999995</c:v>
                </c:pt>
                <c:pt idx="41">
                  <c:v>-0.45444000000000001</c:v>
                </c:pt>
                <c:pt idx="42">
                  <c:v>-0.38575999999999999</c:v>
                </c:pt>
                <c:pt idx="43">
                  <c:v>-0.31092999999999998</c:v>
                </c:pt>
                <c:pt idx="44">
                  <c:v>-0.22517999999999999</c:v>
                </c:pt>
                <c:pt idx="45">
                  <c:v>-0.12146999999999999</c:v>
                </c:pt>
                <c:pt idx="46">
                  <c:v>-1.9975E-2</c:v>
                </c:pt>
                <c:pt idx="47">
                  <c:v>7.7335000000000001E-2</c:v>
                </c:pt>
                <c:pt idx="48">
                  <c:v>0.1991</c:v>
                </c:pt>
                <c:pt idx="49">
                  <c:v>0.32130999999999998</c:v>
                </c:pt>
                <c:pt idx="50">
                  <c:v>0.39308999999999999</c:v>
                </c:pt>
                <c:pt idx="51">
                  <c:v>0.44557999999999998</c:v>
                </c:pt>
                <c:pt idx="52">
                  <c:v>0.48433999999999999</c:v>
                </c:pt>
                <c:pt idx="53">
                  <c:v>0.50436000000000003</c:v>
                </c:pt>
                <c:pt idx="54">
                  <c:v>0.51149999999999995</c:v>
                </c:pt>
                <c:pt idx="55">
                  <c:v>0.51529000000000003</c:v>
                </c:pt>
                <c:pt idx="56">
                  <c:v>0.50744</c:v>
                </c:pt>
                <c:pt idx="57">
                  <c:v>0.46511000000000002</c:v>
                </c:pt>
                <c:pt idx="58">
                  <c:v>0.41272999999999999</c:v>
                </c:pt>
                <c:pt idx="59">
                  <c:v>0.35388999999999998</c:v>
                </c:pt>
                <c:pt idx="60">
                  <c:v>0.31018000000000001</c:v>
                </c:pt>
                <c:pt idx="61">
                  <c:v>0.26523000000000002</c:v>
                </c:pt>
                <c:pt idx="62">
                  <c:v>0.23909</c:v>
                </c:pt>
                <c:pt idx="63">
                  <c:v>0.21414</c:v>
                </c:pt>
                <c:pt idx="64">
                  <c:v>0.19882</c:v>
                </c:pt>
                <c:pt idx="65">
                  <c:v>0.19313</c:v>
                </c:pt>
                <c:pt idx="66">
                  <c:v>0.19217000000000001</c:v>
                </c:pt>
                <c:pt idx="67">
                  <c:v>0.19874</c:v>
                </c:pt>
                <c:pt idx="68">
                  <c:v>0.21381</c:v>
                </c:pt>
                <c:pt idx="69">
                  <c:v>0.2422</c:v>
                </c:pt>
                <c:pt idx="70">
                  <c:v>0.26257000000000003</c:v>
                </c:pt>
                <c:pt idx="71">
                  <c:v>0.28293000000000001</c:v>
                </c:pt>
                <c:pt idx="72">
                  <c:v>0.32218000000000002</c:v>
                </c:pt>
                <c:pt idx="73">
                  <c:v>0.33839000000000002</c:v>
                </c:pt>
                <c:pt idx="74">
                  <c:v>0.33798</c:v>
                </c:pt>
                <c:pt idx="75">
                  <c:v>0.34662999999999999</c:v>
                </c:pt>
                <c:pt idx="76">
                  <c:v>0.35996</c:v>
                </c:pt>
                <c:pt idx="77">
                  <c:v>0.36712</c:v>
                </c:pt>
                <c:pt idx="78">
                  <c:v>0.37352999999999997</c:v>
                </c:pt>
                <c:pt idx="79">
                  <c:v>0.38586999999999999</c:v>
                </c:pt>
                <c:pt idx="80">
                  <c:v>0.39004</c:v>
                </c:pt>
                <c:pt idx="81">
                  <c:v>0.3735</c:v>
                </c:pt>
                <c:pt idx="82">
                  <c:v>0.3735</c:v>
                </c:pt>
                <c:pt idx="83">
                  <c:v>0.35553000000000001</c:v>
                </c:pt>
                <c:pt idx="84">
                  <c:v>0.33945999999999998</c:v>
                </c:pt>
                <c:pt idx="85">
                  <c:v>0.34003</c:v>
                </c:pt>
                <c:pt idx="86">
                  <c:v>0.34133000000000002</c:v>
                </c:pt>
                <c:pt idx="87">
                  <c:v>0.31752000000000002</c:v>
                </c:pt>
                <c:pt idx="88">
                  <c:v>0.29688999999999999</c:v>
                </c:pt>
                <c:pt idx="89">
                  <c:v>0.29823</c:v>
                </c:pt>
                <c:pt idx="90">
                  <c:v>0.30268</c:v>
                </c:pt>
                <c:pt idx="91">
                  <c:v>0.30481999999999998</c:v>
                </c:pt>
                <c:pt idx="92">
                  <c:v>0.32812999999999998</c:v>
                </c:pt>
                <c:pt idx="93">
                  <c:v>0.35370000000000001</c:v>
                </c:pt>
                <c:pt idx="94">
                  <c:v>0.35370000000000001</c:v>
                </c:pt>
                <c:pt idx="95">
                  <c:v>0.36462</c:v>
                </c:pt>
                <c:pt idx="96">
                  <c:v>0.38185000000000002</c:v>
                </c:pt>
                <c:pt idx="97">
                  <c:v>0.38058999999999998</c:v>
                </c:pt>
                <c:pt idx="98">
                  <c:v>0.38619999999999999</c:v>
                </c:pt>
                <c:pt idx="99">
                  <c:v>0.40688000000000002</c:v>
                </c:pt>
                <c:pt idx="100">
                  <c:v>0.43291000000000002</c:v>
                </c:pt>
                <c:pt idx="101">
                  <c:v>0.45139000000000001</c:v>
                </c:pt>
                <c:pt idx="102">
                  <c:v>0.45693</c:v>
                </c:pt>
                <c:pt idx="103">
                  <c:v>0.45219999999999999</c:v>
                </c:pt>
                <c:pt idx="104">
                  <c:v>0.43834000000000001</c:v>
                </c:pt>
                <c:pt idx="105">
                  <c:v>0.42215999999999998</c:v>
                </c:pt>
                <c:pt idx="106">
                  <c:v>0.39500000000000002</c:v>
                </c:pt>
                <c:pt idx="107">
                  <c:v>0.38480999999999999</c:v>
                </c:pt>
                <c:pt idx="108">
                  <c:v>0.38340000000000002</c:v>
                </c:pt>
                <c:pt idx="109">
                  <c:v>0.39018999999999998</c:v>
                </c:pt>
                <c:pt idx="110">
                  <c:v>0.39627000000000001</c:v>
                </c:pt>
                <c:pt idx="111">
                  <c:v>0.40206999999999998</c:v>
                </c:pt>
                <c:pt idx="112">
                  <c:v>0.41205000000000003</c:v>
                </c:pt>
                <c:pt idx="113">
                  <c:v>0.42563000000000001</c:v>
                </c:pt>
                <c:pt idx="114">
                  <c:v>0.43857000000000002</c:v>
                </c:pt>
                <c:pt idx="115">
                  <c:v>0.45417999999999997</c:v>
                </c:pt>
                <c:pt idx="116">
                  <c:v>0.48571999999999999</c:v>
                </c:pt>
                <c:pt idx="117">
                  <c:v>0.49473</c:v>
                </c:pt>
                <c:pt idx="118">
                  <c:v>0.49020999999999998</c:v>
                </c:pt>
                <c:pt idx="119">
                  <c:v>0.48361999999999999</c:v>
                </c:pt>
                <c:pt idx="120">
                  <c:v>0.49160999999999999</c:v>
                </c:pt>
                <c:pt idx="121">
                  <c:v>0.48820999999999998</c:v>
                </c:pt>
                <c:pt idx="122">
                  <c:v>0.49054999999999999</c:v>
                </c:pt>
                <c:pt idx="123">
                  <c:v>0.49596000000000001</c:v>
                </c:pt>
                <c:pt idx="124">
                  <c:v>0.49822</c:v>
                </c:pt>
                <c:pt idx="125">
                  <c:v>0.50127999999999995</c:v>
                </c:pt>
                <c:pt idx="126">
                  <c:v>0.50695999999999997</c:v>
                </c:pt>
                <c:pt idx="127">
                  <c:v>0.51271</c:v>
                </c:pt>
                <c:pt idx="128">
                  <c:v>0.50326000000000004</c:v>
                </c:pt>
                <c:pt idx="129">
                  <c:v>0.51910000000000001</c:v>
                </c:pt>
                <c:pt idx="130">
                  <c:v>0.53052999999999995</c:v>
                </c:pt>
                <c:pt idx="131">
                  <c:v>0.52588000000000001</c:v>
                </c:pt>
                <c:pt idx="132">
                  <c:v>0.53515000000000001</c:v>
                </c:pt>
                <c:pt idx="133">
                  <c:v>0.56130000000000002</c:v>
                </c:pt>
                <c:pt idx="134">
                  <c:v>0.57665</c:v>
                </c:pt>
                <c:pt idx="135">
                  <c:v>0.57313000000000003</c:v>
                </c:pt>
                <c:pt idx="136">
                  <c:v>0.56838</c:v>
                </c:pt>
                <c:pt idx="137">
                  <c:v>0.56928000000000001</c:v>
                </c:pt>
                <c:pt idx="138">
                  <c:v>0.56816</c:v>
                </c:pt>
                <c:pt idx="139">
                  <c:v>0.58687</c:v>
                </c:pt>
                <c:pt idx="140">
                  <c:v>0.60802</c:v>
                </c:pt>
                <c:pt idx="141">
                  <c:v>0.59443999999999997</c:v>
                </c:pt>
                <c:pt idx="142">
                  <c:v>0.58728999999999998</c:v>
                </c:pt>
                <c:pt idx="143">
                  <c:v>0.58243999999999996</c:v>
                </c:pt>
                <c:pt idx="144">
                  <c:v>0.58135000000000003</c:v>
                </c:pt>
                <c:pt idx="145">
                  <c:v>0.58587999999999996</c:v>
                </c:pt>
                <c:pt idx="146">
                  <c:v>0.59267000000000003</c:v>
                </c:pt>
                <c:pt idx="147">
                  <c:v>0.59728999999999999</c:v>
                </c:pt>
                <c:pt idx="148">
                  <c:v>0.60304999999999997</c:v>
                </c:pt>
                <c:pt idx="149">
                  <c:v>0.61768999999999996</c:v>
                </c:pt>
                <c:pt idx="150">
                  <c:v>0.63851000000000002</c:v>
                </c:pt>
                <c:pt idx="151">
                  <c:v>0.65281</c:v>
                </c:pt>
                <c:pt idx="152">
                  <c:v>0.67323999999999995</c:v>
                </c:pt>
                <c:pt idx="153">
                  <c:v>0.69813000000000003</c:v>
                </c:pt>
                <c:pt idx="154">
                  <c:v>0.70637000000000005</c:v>
                </c:pt>
                <c:pt idx="155">
                  <c:v>0.70381000000000005</c:v>
                </c:pt>
                <c:pt idx="156">
                  <c:v>0.71255000000000002</c:v>
                </c:pt>
                <c:pt idx="157">
                  <c:v>0.71745000000000003</c:v>
                </c:pt>
                <c:pt idx="158">
                  <c:v>0.70755999999999997</c:v>
                </c:pt>
                <c:pt idx="159">
                  <c:v>0.70072999999999996</c:v>
                </c:pt>
                <c:pt idx="160">
                  <c:v>0.71401999999999999</c:v>
                </c:pt>
                <c:pt idx="161">
                  <c:v>0.73409999999999997</c:v>
                </c:pt>
                <c:pt idx="162">
                  <c:v>0.74478999999999995</c:v>
                </c:pt>
                <c:pt idx="163">
                  <c:v>0.77385000000000004</c:v>
                </c:pt>
                <c:pt idx="164">
                  <c:v>0.79874000000000001</c:v>
                </c:pt>
                <c:pt idx="165">
                  <c:v>0.79910999999999999</c:v>
                </c:pt>
                <c:pt idx="166">
                  <c:v>0.80920000000000003</c:v>
                </c:pt>
                <c:pt idx="167">
                  <c:v>0.81871000000000005</c:v>
                </c:pt>
                <c:pt idx="168">
                  <c:v>0.82457000000000003</c:v>
                </c:pt>
                <c:pt idx="169">
                  <c:v>0.83186000000000004</c:v>
                </c:pt>
                <c:pt idx="170">
                  <c:v>0.83974000000000004</c:v>
                </c:pt>
                <c:pt idx="171">
                  <c:v>0.83787999999999996</c:v>
                </c:pt>
                <c:pt idx="172">
                  <c:v>0.83255000000000001</c:v>
                </c:pt>
                <c:pt idx="173">
                  <c:v>0.84170999999999996</c:v>
                </c:pt>
                <c:pt idx="174">
                  <c:v>0.84167999999999998</c:v>
                </c:pt>
                <c:pt idx="175">
                  <c:v>0.82857000000000003</c:v>
                </c:pt>
                <c:pt idx="176">
                  <c:v>0.82403999999999999</c:v>
                </c:pt>
                <c:pt idx="177">
                  <c:v>0.83684999999999998</c:v>
                </c:pt>
                <c:pt idx="178">
                  <c:v>0.83674000000000004</c:v>
                </c:pt>
                <c:pt idx="179">
                  <c:v>0.83272999999999997</c:v>
                </c:pt>
                <c:pt idx="180">
                  <c:v>0.84660000000000002</c:v>
                </c:pt>
                <c:pt idx="181">
                  <c:v>0.85865999999999998</c:v>
                </c:pt>
                <c:pt idx="182">
                  <c:v>0.86873999999999996</c:v>
                </c:pt>
                <c:pt idx="183">
                  <c:v>0.88817000000000002</c:v>
                </c:pt>
                <c:pt idx="184">
                  <c:v>0.90825999999999996</c:v>
                </c:pt>
                <c:pt idx="185">
                  <c:v>0.92206999999999995</c:v>
                </c:pt>
                <c:pt idx="186">
                  <c:v>0.95401000000000002</c:v>
                </c:pt>
                <c:pt idx="187">
                  <c:v>0.98758999999999997</c:v>
                </c:pt>
                <c:pt idx="188">
                  <c:v>1.0057</c:v>
                </c:pt>
                <c:pt idx="189">
                  <c:v>1.028</c:v>
                </c:pt>
                <c:pt idx="190">
                  <c:v>1.0468</c:v>
                </c:pt>
                <c:pt idx="191">
                  <c:v>1.0481</c:v>
                </c:pt>
                <c:pt idx="192">
                  <c:v>1.0347999999999999</c:v>
                </c:pt>
                <c:pt idx="193">
                  <c:v>1.0329999999999999</c:v>
                </c:pt>
                <c:pt idx="194">
                  <c:v>1.036</c:v>
                </c:pt>
                <c:pt idx="195">
                  <c:v>1.0342</c:v>
                </c:pt>
                <c:pt idx="196">
                  <c:v>1.0497000000000001</c:v>
                </c:pt>
                <c:pt idx="197">
                  <c:v>1.0849</c:v>
                </c:pt>
                <c:pt idx="198">
                  <c:v>1.1052999999999999</c:v>
                </c:pt>
                <c:pt idx="199">
                  <c:v>1.1255999999999999</c:v>
                </c:pt>
                <c:pt idx="200">
                  <c:v>1.1528</c:v>
                </c:pt>
                <c:pt idx="201">
                  <c:v>1.1718</c:v>
                </c:pt>
                <c:pt idx="202">
                  <c:v>1.1716</c:v>
                </c:pt>
                <c:pt idx="203">
                  <c:v>1.1865000000000001</c:v>
                </c:pt>
                <c:pt idx="204">
                  <c:v>1.2049000000000001</c:v>
                </c:pt>
                <c:pt idx="205">
                  <c:v>1.2146999999999999</c:v>
                </c:pt>
                <c:pt idx="206">
                  <c:v>1.2281</c:v>
                </c:pt>
                <c:pt idx="207">
                  <c:v>1.2529999999999999</c:v>
                </c:pt>
                <c:pt idx="208">
                  <c:v>1.2712000000000001</c:v>
                </c:pt>
                <c:pt idx="209">
                  <c:v>1.2685999999999999</c:v>
                </c:pt>
                <c:pt idx="210">
                  <c:v>1.2636000000000001</c:v>
                </c:pt>
                <c:pt idx="211">
                  <c:v>1.2523</c:v>
                </c:pt>
                <c:pt idx="212">
                  <c:v>1.2497</c:v>
                </c:pt>
                <c:pt idx="213">
                  <c:v>1.2751999999999999</c:v>
                </c:pt>
                <c:pt idx="214">
                  <c:v>1.3081</c:v>
                </c:pt>
                <c:pt idx="215">
                  <c:v>1.3327</c:v>
                </c:pt>
                <c:pt idx="216">
                  <c:v>1.3625</c:v>
                </c:pt>
                <c:pt idx="217">
                  <c:v>1.3918999999999999</c:v>
                </c:pt>
                <c:pt idx="218">
                  <c:v>1.4044000000000001</c:v>
                </c:pt>
                <c:pt idx="219">
                  <c:v>1.4071</c:v>
                </c:pt>
                <c:pt idx="220">
                  <c:v>1.4221999999999999</c:v>
                </c:pt>
                <c:pt idx="221">
                  <c:v>1.4414</c:v>
                </c:pt>
                <c:pt idx="222">
                  <c:v>1.4523999999999999</c:v>
                </c:pt>
                <c:pt idx="223">
                  <c:v>1.4523999999999999</c:v>
                </c:pt>
                <c:pt idx="224">
                  <c:v>1.4651000000000001</c:v>
                </c:pt>
                <c:pt idx="225">
                  <c:v>1.4595</c:v>
                </c:pt>
                <c:pt idx="226">
                  <c:v>1.4743999999999999</c:v>
                </c:pt>
                <c:pt idx="227">
                  <c:v>1.5044999999999999</c:v>
                </c:pt>
                <c:pt idx="228">
                  <c:v>1.5256000000000001</c:v>
                </c:pt>
                <c:pt idx="229">
                  <c:v>1.5337000000000001</c:v>
                </c:pt>
                <c:pt idx="230">
                  <c:v>1.5502</c:v>
                </c:pt>
                <c:pt idx="231">
                  <c:v>1.5741000000000001</c:v>
                </c:pt>
                <c:pt idx="232">
                  <c:v>1.5673999999999999</c:v>
                </c:pt>
                <c:pt idx="233">
                  <c:v>1.5619000000000001</c:v>
                </c:pt>
                <c:pt idx="234">
                  <c:v>1.5687</c:v>
                </c:pt>
                <c:pt idx="235">
                  <c:v>1.58</c:v>
                </c:pt>
                <c:pt idx="236">
                  <c:v>1.5975999999999999</c:v>
                </c:pt>
                <c:pt idx="237">
                  <c:v>1.6027</c:v>
                </c:pt>
                <c:pt idx="238">
                  <c:v>1.6114999999999999</c:v>
                </c:pt>
                <c:pt idx="239">
                  <c:v>1.6228</c:v>
                </c:pt>
                <c:pt idx="240">
                  <c:v>1.639</c:v>
                </c:pt>
                <c:pt idx="241">
                  <c:v>1.6543000000000001</c:v>
                </c:pt>
                <c:pt idx="242">
                  <c:v>1.6634</c:v>
                </c:pt>
                <c:pt idx="243">
                  <c:v>1.6736</c:v>
                </c:pt>
                <c:pt idx="244">
                  <c:v>1.6857</c:v>
                </c:pt>
                <c:pt idx="245">
                  <c:v>1.6897</c:v>
                </c:pt>
                <c:pt idx="246">
                  <c:v>1.6875</c:v>
                </c:pt>
                <c:pt idx="247">
                  <c:v>1.7007000000000001</c:v>
                </c:pt>
                <c:pt idx="248">
                  <c:v>1.7162999999999999</c:v>
                </c:pt>
                <c:pt idx="249">
                  <c:v>1.7302999999999999</c:v>
                </c:pt>
                <c:pt idx="250">
                  <c:v>1.7455000000000001</c:v>
                </c:pt>
                <c:pt idx="251">
                  <c:v>1.7531000000000001</c:v>
                </c:pt>
                <c:pt idx="252">
                  <c:v>1.7473000000000001</c:v>
                </c:pt>
                <c:pt idx="253">
                  <c:v>1.7384999999999999</c:v>
                </c:pt>
                <c:pt idx="254">
                  <c:v>1.7318</c:v>
                </c:pt>
                <c:pt idx="255">
                  <c:v>1.718</c:v>
                </c:pt>
                <c:pt idx="256">
                  <c:v>1.7146999999999999</c:v>
                </c:pt>
                <c:pt idx="257">
                  <c:v>1.7325999999999999</c:v>
                </c:pt>
                <c:pt idx="258">
                  <c:v>1.7461</c:v>
                </c:pt>
                <c:pt idx="259">
                  <c:v>1.7467999999999999</c:v>
                </c:pt>
                <c:pt idx="260">
                  <c:v>1.7525999999999999</c:v>
                </c:pt>
                <c:pt idx="261">
                  <c:v>1.756</c:v>
                </c:pt>
                <c:pt idx="262">
                  <c:v>1.7461</c:v>
                </c:pt>
                <c:pt idx="263">
                  <c:v>1.7302999999999999</c:v>
                </c:pt>
                <c:pt idx="264">
                  <c:v>1.71</c:v>
                </c:pt>
                <c:pt idx="265">
                  <c:v>1.6762999999999999</c:v>
                </c:pt>
                <c:pt idx="266">
                  <c:v>1.6348</c:v>
                </c:pt>
                <c:pt idx="267">
                  <c:v>1.6117999999999999</c:v>
                </c:pt>
                <c:pt idx="268">
                  <c:v>1.6023000000000001</c:v>
                </c:pt>
                <c:pt idx="269">
                  <c:v>1.571</c:v>
                </c:pt>
                <c:pt idx="270">
                  <c:v>1.5642</c:v>
                </c:pt>
                <c:pt idx="271">
                  <c:v>1.5909</c:v>
                </c:pt>
                <c:pt idx="272">
                  <c:v>1.5940000000000001</c:v>
                </c:pt>
                <c:pt idx="273">
                  <c:v>1.5867</c:v>
                </c:pt>
                <c:pt idx="274">
                  <c:v>1.5704</c:v>
                </c:pt>
                <c:pt idx="275">
                  <c:v>1.5302</c:v>
                </c:pt>
                <c:pt idx="276">
                  <c:v>1.4704999999999999</c:v>
                </c:pt>
                <c:pt idx="277">
                  <c:v>1.4153</c:v>
                </c:pt>
                <c:pt idx="278">
                  <c:v>1.3704000000000001</c:v>
                </c:pt>
                <c:pt idx="279">
                  <c:v>1.3158000000000001</c:v>
                </c:pt>
                <c:pt idx="280">
                  <c:v>1.2722</c:v>
                </c:pt>
                <c:pt idx="281">
                  <c:v>1.2473000000000001</c:v>
                </c:pt>
                <c:pt idx="282">
                  <c:v>1.238</c:v>
                </c:pt>
                <c:pt idx="283">
                  <c:v>1.1946000000000001</c:v>
                </c:pt>
                <c:pt idx="284">
                  <c:v>1.1434</c:v>
                </c:pt>
                <c:pt idx="285">
                  <c:v>1.0962000000000001</c:v>
                </c:pt>
                <c:pt idx="286">
                  <c:v>1.0452999999999999</c:v>
                </c:pt>
                <c:pt idx="287">
                  <c:v>0.99573999999999996</c:v>
                </c:pt>
                <c:pt idx="288">
                  <c:v>0.94952000000000003</c:v>
                </c:pt>
                <c:pt idx="289">
                  <c:v>0.90275000000000005</c:v>
                </c:pt>
                <c:pt idx="290">
                  <c:v>0.85911999999999999</c:v>
                </c:pt>
                <c:pt idx="291">
                  <c:v>0.81798000000000004</c:v>
                </c:pt>
                <c:pt idx="292">
                  <c:v>0.76080000000000003</c:v>
                </c:pt>
                <c:pt idx="293">
                  <c:v>0.69291000000000003</c:v>
                </c:pt>
                <c:pt idx="294">
                  <c:v>0.64458000000000004</c:v>
                </c:pt>
                <c:pt idx="295">
                  <c:v>0.58331999999999995</c:v>
                </c:pt>
                <c:pt idx="296">
                  <c:v>0.51995999999999998</c:v>
                </c:pt>
                <c:pt idx="297">
                  <c:v>0.47199000000000002</c:v>
                </c:pt>
                <c:pt idx="298">
                  <c:v>0.42327999999999999</c:v>
                </c:pt>
                <c:pt idx="299">
                  <c:v>0.36115000000000003</c:v>
                </c:pt>
                <c:pt idx="300">
                  <c:v>0.29915000000000003</c:v>
                </c:pt>
                <c:pt idx="301">
                  <c:v>0.25004999999999999</c:v>
                </c:pt>
                <c:pt idx="302">
                  <c:v>0.20108000000000001</c:v>
                </c:pt>
                <c:pt idx="303">
                  <c:v>0.14948</c:v>
                </c:pt>
                <c:pt idx="304">
                  <c:v>0.11827</c:v>
                </c:pt>
                <c:pt idx="305">
                  <c:v>0.1047</c:v>
                </c:pt>
                <c:pt idx="306">
                  <c:v>7.2118000000000002E-2</c:v>
                </c:pt>
                <c:pt idx="307">
                  <c:v>3.8172999999999999E-2</c:v>
                </c:pt>
                <c:pt idx="308">
                  <c:v>-1.0966E-2</c:v>
                </c:pt>
                <c:pt idx="309">
                  <c:v>-7.1184999999999998E-2</c:v>
                </c:pt>
                <c:pt idx="310">
                  <c:v>-0.12695999999999999</c:v>
                </c:pt>
                <c:pt idx="311">
                  <c:v>-0.17147000000000001</c:v>
                </c:pt>
                <c:pt idx="312">
                  <c:v>-0.21332000000000001</c:v>
                </c:pt>
                <c:pt idx="313">
                  <c:v>-0.25957999999999998</c:v>
                </c:pt>
                <c:pt idx="314">
                  <c:v>-0.30215999999999998</c:v>
                </c:pt>
                <c:pt idx="315">
                  <c:v>-0.34455000000000002</c:v>
                </c:pt>
                <c:pt idx="316">
                  <c:v>-0.40339000000000003</c:v>
                </c:pt>
                <c:pt idx="317">
                  <c:v>-0.44414999999999999</c:v>
                </c:pt>
                <c:pt idx="318">
                  <c:v>-0.47055000000000002</c:v>
                </c:pt>
                <c:pt idx="319">
                  <c:v>-0.49360999999999999</c:v>
                </c:pt>
                <c:pt idx="320">
                  <c:v>-0.50810999999999995</c:v>
                </c:pt>
                <c:pt idx="321">
                  <c:v>-0.52507999999999999</c:v>
                </c:pt>
                <c:pt idx="322">
                  <c:v>-0.54784999999999995</c:v>
                </c:pt>
                <c:pt idx="323">
                  <c:v>-0.58067999999999997</c:v>
                </c:pt>
                <c:pt idx="324">
                  <c:v>-0.61509999999999998</c:v>
                </c:pt>
                <c:pt idx="325">
                  <c:v>-0.63546999999999998</c:v>
                </c:pt>
                <c:pt idx="326">
                  <c:v>-0.66334000000000004</c:v>
                </c:pt>
                <c:pt idx="327">
                  <c:v>-0.69386000000000003</c:v>
                </c:pt>
                <c:pt idx="328">
                  <c:v>-0.70743999999999996</c:v>
                </c:pt>
                <c:pt idx="329">
                  <c:v>-0.72980999999999996</c:v>
                </c:pt>
                <c:pt idx="330">
                  <c:v>-0.74648000000000003</c:v>
                </c:pt>
                <c:pt idx="331">
                  <c:v>-0.74634999999999996</c:v>
                </c:pt>
                <c:pt idx="332">
                  <c:v>-0.75119999999999998</c:v>
                </c:pt>
                <c:pt idx="333">
                  <c:v>-0.76836000000000004</c:v>
                </c:pt>
                <c:pt idx="334">
                  <c:v>-0.78302000000000005</c:v>
                </c:pt>
                <c:pt idx="335">
                  <c:v>-0.79630000000000001</c:v>
                </c:pt>
                <c:pt idx="336">
                  <c:v>-0.82538999999999996</c:v>
                </c:pt>
                <c:pt idx="337">
                  <c:v>-0.85928000000000004</c:v>
                </c:pt>
                <c:pt idx="338">
                  <c:v>-0.85977999999999999</c:v>
                </c:pt>
                <c:pt idx="339">
                  <c:v>-0.84953999999999996</c:v>
                </c:pt>
                <c:pt idx="340">
                  <c:v>-0.86765000000000003</c:v>
                </c:pt>
                <c:pt idx="341">
                  <c:v>-0.87507999999999997</c:v>
                </c:pt>
                <c:pt idx="342">
                  <c:v>-0.88763999999999998</c:v>
                </c:pt>
                <c:pt idx="343">
                  <c:v>-0.91491</c:v>
                </c:pt>
                <c:pt idx="344">
                  <c:v>-0.92108999999999996</c:v>
                </c:pt>
                <c:pt idx="345">
                  <c:v>-0.91817000000000004</c:v>
                </c:pt>
                <c:pt idx="346">
                  <c:v>-0.92786000000000002</c:v>
                </c:pt>
                <c:pt idx="347">
                  <c:v>-0.94389999999999996</c:v>
                </c:pt>
                <c:pt idx="348">
                  <c:v>-0.95033000000000001</c:v>
                </c:pt>
                <c:pt idx="349">
                  <c:v>-0.95255000000000001</c:v>
                </c:pt>
                <c:pt idx="350">
                  <c:v>-0.96247000000000005</c:v>
                </c:pt>
                <c:pt idx="351">
                  <c:v>-0.96011000000000002</c:v>
                </c:pt>
                <c:pt idx="352">
                  <c:v>-0.94652999999999998</c:v>
                </c:pt>
                <c:pt idx="353">
                  <c:v>-0.96609999999999996</c:v>
                </c:pt>
                <c:pt idx="354">
                  <c:v>-0.97570999999999997</c:v>
                </c:pt>
                <c:pt idx="355">
                  <c:v>-0.96765999999999996</c:v>
                </c:pt>
                <c:pt idx="356">
                  <c:v>-0.95408000000000004</c:v>
                </c:pt>
                <c:pt idx="357">
                  <c:v>-0.92947000000000002</c:v>
                </c:pt>
                <c:pt idx="358">
                  <c:v>-0.89856999999999998</c:v>
                </c:pt>
                <c:pt idx="359">
                  <c:v>-0.88024999999999998</c:v>
                </c:pt>
                <c:pt idx="360">
                  <c:v>-0.87621000000000004</c:v>
                </c:pt>
                <c:pt idx="361">
                  <c:v>-0.86982000000000004</c:v>
                </c:pt>
                <c:pt idx="362">
                  <c:v>-0.87812000000000001</c:v>
                </c:pt>
                <c:pt idx="363">
                  <c:v>-0.90527999999999997</c:v>
                </c:pt>
                <c:pt idx="364">
                  <c:v>-0.92132999999999998</c:v>
                </c:pt>
                <c:pt idx="365">
                  <c:v>-0.92310999999999999</c:v>
                </c:pt>
                <c:pt idx="366">
                  <c:v>-0.93569999999999998</c:v>
                </c:pt>
                <c:pt idx="367">
                  <c:v>-0.94994999999999996</c:v>
                </c:pt>
                <c:pt idx="368">
                  <c:v>-0.96077999999999997</c:v>
                </c:pt>
                <c:pt idx="369">
                  <c:v>-0.96633999999999998</c:v>
                </c:pt>
                <c:pt idx="370">
                  <c:v>-0.96384999999999998</c:v>
                </c:pt>
                <c:pt idx="371">
                  <c:v>-0.95406000000000002</c:v>
                </c:pt>
                <c:pt idx="372">
                  <c:v>-0.94643999999999995</c:v>
                </c:pt>
                <c:pt idx="373">
                  <c:v>-0.9516</c:v>
                </c:pt>
                <c:pt idx="374">
                  <c:v>-0.96065</c:v>
                </c:pt>
                <c:pt idx="375">
                  <c:v>-0.96970999999999996</c:v>
                </c:pt>
                <c:pt idx="376">
                  <c:v>-0.97660000000000002</c:v>
                </c:pt>
                <c:pt idx="377">
                  <c:v>-1.0008999999999999</c:v>
                </c:pt>
                <c:pt idx="378">
                  <c:v>-1.0038</c:v>
                </c:pt>
                <c:pt idx="379">
                  <c:v>-0.98553999999999997</c:v>
                </c:pt>
                <c:pt idx="380">
                  <c:v>-0.97114</c:v>
                </c:pt>
                <c:pt idx="381">
                  <c:v>-0.95335000000000003</c:v>
                </c:pt>
                <c:pt idx="382">
                  <c:v>-0.92837999999999998</c:v>
                </c:pt>
                <c:pt idx="383">
                  <c:v>-0.92245999999999995</c:v>
                </c:pt>
                <c:pt idx="384">
                  <c:v>-0.94323000000000001</c:v>
                </c:pt>
                <c:pt idx="385">
                  <c:v>-0.95477000000000001</c:v>
                </c:pt>
                <c:pt idx="386">
                  <c:v>-0.95025000000000004</c:v>
                </c:pt>
                <c:pt idx="387">
                  <c:v>-0.94572000000000001</c:v>
                </c:pt>
                <c:pt idx="388">
                  <c:v>-0.93071999999999999</c:v>
                </c:pt>
                <c:pt idx="389">
                  <c:v>-0.90922999999999998</c:v>
                </c:pt>
                <c:pt idx="390">
                  <c:v>-0.89329000000000003</c:v>
                </c:pt>
                <c:pt idx="391">
                  <c:v>-0.87387000000000004</c:v>
                </c:pt>
                <c:pt idx="392">
                  <c:v>-0.85997999999999997</c:v>
                </c:pt>
                <c:pt idx="393">
                  <c:v>-0.86253000000000002</c:v>
                </c:pt>
                <c:pt idx="394">
                  <c:v>-0.87363000000000002</c:v>
                </c:pt>
                <c:pt idx="395">
                  <c:v>-0.87795999999999996</c:v>
                </c:pt>
                <c:pt idx="396">
                  <c:v>-0.87770999999999999</c:v>
                </c:pt>
                <c:pt idx="397">
                  <c:v>-0.88600000000000001</c:v>
                </c:pt>
                <c:pt idx="398">
                  <c:v>-0.88600000000000001</c:v>
                </c:pt>
                <c:pt idx="399">
                  <c:v>-0.87702999999999998</c:v>
                </c:pt>
                <c:pt idx="400">
                  <c:v>-0.88016000000000005</c:v>
                </c:pt>
                <c:pt idx="401">
                  <c:v>-0.88651000000000002</c:v>
                </c:pt>
                <c:pt idx="402">
                  <c:v>-0.88846999999999998</c:v>
                </c:pt>
                <c:pt idx="403">
                  <c:v>-0.89266000000000001</c:v>
                </c:pt>
                <c:pt idx="404">
                  <c:v>-0.89707999999999999</c:v>
                </c:pt>
                <c:pt idx="405">
                  <c:v>-0.89837</c:v>
                </c:pt>
                <c:pt idx="406">
                  <c:v>-0.90371000000000001</c:v>
                </c:pt>
                <c:pt idx="407">
                  <c:v>-0.91569</c:v>
                </c:pt>
                <c:pt idx="408">
                  <c:v>-0.91330999999999996</c:v>
                </c:pt>
                <c:pt idx="409">
                  <c:v>-0.89888999999999997</c:v>
                </c:pt>
                <c:pt idx="410">
                  <c:v>-0.90793999999999997</c:v>
                </c:pt>
                <c:pt idx="411">
                  <c:v>-0.90390999999999999</c:v>
                </c:pt>
                <c:pt idx="412">
                  <c:v>-0.87378</c:v>
                </c:pt>
                <c:pt idx="413">
                  <c:v>-0.85214000000000001</c:v>
                </c:pt>
                <c:pt idx="414">
                  <c:v>-0.85258999999999996</c:v>
                </c:pt>
                <c:pt idx="415">
                  <c:v>-0.85763999999999996</c:v>
                </c:pt>
                <c:pt idx="416">
                  <c:v>-0.86663999999999997</c:v>
                </c:pt>
                <c:pt idx="417">
                  <c:v>-0.87883999999999995</c:v>
                </c:pt>
                <c:pt idx="418">
                  <c:v>-0.87861999999999996</c:v>
                </c:pt>
                <c:pt idx="419">
                  <c:v>-0.85887000000000002</c:v>
                </c:pt>
                <c:pt idx="420">
                  <c:v>-0.82881000000000005</c:v>
                </c:pt>
                <c:pt idx="421">
                  <c:v>-0.82667999999999997</c:v>
                </c:pt>
                <c:pt idx="422">
                  <c:v>-0.82894000000000001</c:v>
                </c:pt>
                <c:pt idx="423">
                  <c:v>-0.82272999999999996</c:v>
                </c:pt>
                <c:pt idx="424">
                  <c:v>-0.81976000000000004</c:v>
                </c:pt>
                <c:pt idx="425">
                  <c:v>-0.81579999999999997</c:v>
                </c:pt>
                <c:pt idx="426">
                  <c:v>-0.80979000000000001</c:v>
                </c:pt>
                <c:pt idx="427">
                  <c:v>-0.81445000000000001</c:v>
                </c:pt>
                <c:pt idx="428">
                  <c:v>-0.82589999999999997</c:v>
                </c:pt>
                <c:pt idx="429">
                  <c:v>-0.82221999999999995</c:v>
                </c:pt>
                <c:pt idx="430">
                  <c:v>-0.79988000000000004</c:v>
                </c:pt>
                <c:pt idx="431">
                  <c:v>-0.78147999999999995</c:v>
                </c:pt>
                <c:pt idx="432">
                  <c:v>-0.75270000000000004</c:v>
                </c:pt>
                <c:pt idx="433">
                  <c:v>-0.73011000000000004</c:v>
                </c:pt>
                <c:pt idx="434">
                  <c:v>-0.73236999999999997</c:v>
                </c:pt>
                <c:pt idx="435">
                  <c:v>-0.73668999999999996</c:v>
                </c:pt>
                <c:pt idx="436">
                  <c:v>-0.73199999999999998</c:v>
                </c:pt>
                <c:pt idx="437">
                  <c:v>-0.74153000000000002</c:v>
                </c:pt>
                <c:pt idx="438">
                  <c:v>-0.75026999999999999</c:v>
                </c:pt>
                <c:pt idx="439">
                  <c:v>-0.74753999999999998</c:v>
                </c:pt>
                <c:pt idx="440">
                  <c:v>-0.73948999999999998</c:v>
                </c:pt>
                <c:pt idx="441">
                  <c:v>-0.72641</c:v>
                </c:pt>
                <c:pt idx="442">
                  <c:v>-0.69806000000000001</c:v>
                </c:pt>
                <c:pt idx="443">
                  <c:v>-0.66395000000000004</c:v>
                </c:pt>
                <c:pt idx="444">
                  <c:v>-0.65415999999999996</c:v>
                </c:pt>
                <c:pt idx="445">
                  <c:v>-0.66547000000000001</c:v>
                </c:pt>
                <c:pt idx="446">
                  <c:v>-0.69001000000000001</c:v>
                </c:pt>
                <c:pt idx="447">
                  <c:v>-0.71689999999999998</c:v>
                </c:pt>
                <c:pt idx="448">
                  <c:v>-0.72802999999999995</c:v>
                </c:pt>
                <c:pt idx="449">
                  <c:v>-0.70970999999999995</c:v>
                </c:pt>
                <c:pt idx="450">
                  <c:v>-0.69115000000000004</c:v>
                </c:pt>
                <c:pt idx="451">
                  <c:v>-0.68557000000000001</c:v>
                </c:pt>
                <c:pt idx="452">
                  <c:v>-0.67996000000000001</c:v>
                </c:pt>
                <c:pt idx="453">
                  <c:v>-0.66854999999999998</c:v>
                </c:pt>
                <c:pt idx="454">
                  <c:v>-0.66381000000000001</c:v>
                </c:pt>
                <c:pt idx="455">
                  <c:v>-0.66456999999999999</c:v>
                </c:pt>
                <c:pt idx="456">
                  <c:v>-0.65595999999999999</c:v>
                </c:pt>
                <c:pt idx="457">
                  <c:v>-0.65822999999999998</c:v>
                </c:pt>
                <c:pt idx="458">
                  <c:v>-0.66263000000000005</c:v>
                </c:pt>
                <c:pt idx="459">
                  <c:v>-0.64978999999999998</c:v>
                </c:pt>
                <c:pt idx="460">
                  <c:v>-0.64081999999999995</c:v>
                </c:pt>
                <c:pt idx="461">
                  <c:v>-0.65059999999999996</c:v>
                </c:pt>
                <c:pt idx="462">
                  <c:v>-0.65705000000000002</c:v>
                </c:pt>
                <c:pt idx="463">
                  <c:v>-0.65261999999999998</c:v>
                </c:pt>
                <c:pt idx="464">
                  <c:v>-0.65019000000000005</c:v>
                </c:pt>
                <c:pt idx="465">
                  <c:v>-0.64942999999999995</c:v>
                </c:pt>
                <c:pt idx="466">
                  <c:v>-0.63541000000000003</c:v>
                </c:pt>
                <c:pt idx="467">
                  <c:v>-0.62194000000000005</c:v>
                </c:pt>
                <c:pt idx="468">
                  <c:v>-0.62870999999999999</c:v>
                </c:pt>
                <c:pt idx="469">
                  <c:v>-0.63322999999999996</c:v>
                </c:pt>
                <c:pt idx="470">
                  <c:v>-0.62321000000000004</c:v>
                </c:pt>
                <c:pt idx="471">
                  <c:v>-0.62495999999999996</c:v>
                </c:pt>
                <c:pt idx="472">
                  <c:v>-0.62121000000000004</c:v>
                </c:pt>
                <c:pt idx="473">
                  <c:v>-0.61731000000000003</c:v>
                </c:pt>
                <c:pt idx="474">
                  <c:v>-0.62243999999999999</c:v>
                </c:pt>
                <c:pt idx="475">
                  <c:v>-0.63070000000000004</c:v>
                </c:pt>
                <c:pt idx="476">
                  <c:v>-0.63197999999999999</c:v>
                </c:pt>
                <c:pt idx="477">
                  <c:v>-0.62985000000000002</c:v>
                </c:pt>
                <c:pt idx="478">
                  <c:v>-0.63283</c:v>
                </c:pt>
                <c:pt idx="479">
                  <c:v>-0.62778</c:v>
                </c:pt>
                <c:pt idx="480">
                  <c:v>-0.61646000000000001</c:v>
                </c:pt>
                <c:pt idx="481">
                  <c:v>-0.61851</c:v>
                </c:pt>
                <c:pt idx="482">
                  <c:v>-0.62077000000000004</c:v>
                </c:pt>
                <c:pt idx="483">
                  <c:v>-0.62122999999999995</c:v>
                </c:pt>
                <c:pt idx="484">
                  <c:v>-0.63078999999999996</c:v>
                </c:pt>
                <c:pt idx="485">
                  <c:v>-0.64436000000000004</c:v>
                </c:pt>
                <c:pt idx="486">
                  <c:v>-0.64624999999999999</c:v>
                </c:pt>
                <c:pt idx="487">
                  <c:v>-0.63527999999999996</c:v>
                </c:pt>
                <c:pt idx="488">
                  <c:v>-0.61721999999999999</c:v>
                </c:pt>
                <c:pt idx="489">
                  <c:v>-0.59006000000000003</c:v>
                </c:pt>
                <c:pt idx="490">
                  <c:v>-0.56679000000000002</c:v>
                </c:pt>
                <c:pt idx="491">
                  <c:v>-0.56757999999999997</c:v>
                </c:pt>
                <c:pt idx="492">
                  <c:v>-0.58342000000000005</c:v>
                </c:pt>
                <c:pt idx="493">
                  <c:v>-0.58194999999999997</c:v>
                </c:pt>
                <c:pt idx="494">
                  <c:v>-0.60116000000000003</c:v>
                </c:pt>
                <c:pt idx="495">
                  <c:v>-0.62031000000000003</c:v>
                </c:pt>
                <c:pt idx="496">
                  <c:v>-0.62617999999999996</c:v>
                </c:pt>
                <c:pt idx="497">
                  <c:v>-0.63012999999999997</c:v>
                </c:pt>
                <c:pt idx="498">
                  <c:v>-0.63692000000000004</c:v>
                </c:pt>
                <c:pt idx="499">
                  <c:v>-0.63385999999999998</c:v>
                </c:pt>
                <c:pt idx="500">
                  <c:v>-0.62192000000000003</c:v>
                </c:pt>
                <c:pt idx="501">
                  <c:v>-0.62653999999999999</c:v>
                </c:pt>
                <c:pt idx="502">
                  <c:v>-0.63698999999999995</c:v>
                </c:pt>
                <c:pt idx="503">
                  <c:v>-0.62390000000000001</c:v>
                </c:pt>
                <c:pt idx="504">
                  <c:v>-0.63295999999999997</c:v>
                </c:pt>
                <c:pt idx="505">
                  <c:v>-0.64831000000000005</c:v>
                </c:pt>
                <c:pt idx="506">
                  <c:v>-0.64337</c:v>
                </c:pt>
                <c:pt idx="507">
                  <c:v>-0.63766999999999996</c:v>
                </c:pt>
                <c:pt idx="508">
                  <c:v>-0.63607999999999998</c:v>
                </c:pt>
                <c:pt idx="509">
                  <c:v>-0.62729000000000001</c:v>
                </c:pt>
                <c:pt idx="510">
                  <c:v>-0.60936000000000001</c:v>
                </c:pt>
                <c:pt idx="511">
                  <c:v>-0.59897999999999996</c:v>
                </c:pt>
                <c:pt idx="512">
                  <c:v>-0.60453000000000001</c:v>
                </c:pt>
                <c:pt idx="513">
                  <c:v>-0.60597000000000001</c:v>
                </c:pt>
                <c:pt idx="514">
                  <c:v>-0.60509999999999997</c:v>
                </c:pt>
                <c:pt idx="515">
                  <c:v>-0.61868000000000001</c:v>
                </c:pt>
                <c:pt idx="516">
                  <c:v>-0.62775999999999998</c:v>
                </c:pt>
                <c:pt idx="517">
                  <c:v>-0.62661999999999995</c:v>
                </c:pt>
                <c:pt idx="518">
                  <c:v>-0.62983</c:v>
                </c:pt>
                <c:pt idx="519">
                  <c:v>-0.63597999999999999</c:v>
                </c:pt>
                <c:pt idx="520">
                  <c:v>-0.63714999999999999</c:v>
                </c:pt>
                <c:pt idx="521">
                  <c:v>-0.64800000000000002</c:v>
                </c:pt>
                <c:pt idx="522">
                  <c:v>-0.66278000000000004</c:v>
                </c:pt>
                <c:pt idx="523">
                  <c:v>-0.66191999999999995</c:v>
                </c:pt>
                <c:pt idx="524">
                  <c:v>-0.65171999999999997</c:v>
                </c:pt>
                <c:pt idx="525">
                  <c:v>-0.64527999999999996</c:v>
                </c:pt>
                <c:pt idx="526">
                  <c:v>-0.64088999999999996</c:v>
                </c:pt>
                <c:pt idx="527">
                  <c:v>-0.63863000000000003</c:v>
                </c:pt>
                <c:pt idx="528">
                  <c:v>-0.66261000000000003</c:v>
                </c:pt>
                <c:pt idx="529">
                  <c:v>-0.68157999999999996</c:v>
                </c:pt>
                <c:pt idx="530">
                  <c:v>-0.68379999999999996</c:v>
                </c:pt>
                <c:pt idx="531">
                  <c:v>-0.69086000000000003</c:v>
                </c:pt>
                <c:pt idx="532">
                  <c:v>-0.69948999999999995</c:v>
                </c:pt>
                <c:pt idx="533">
                  <c:v>-0.70062999999999998</c:v>
                </c:pt>
                <c:pt idx="534">
                  <c:v>-0.70345000000000002</c:v>
                </c:pt>
                <c:pt idx="535">
                  <c:v>-0.71067000000000002</c:v>
                </c:pt>
                <c:pt idx="536">
                  <c:v>-0.70089999999999997</c:v>
                </c:pt>
                <c:pt idx="537">
                  <c:v>-0.68196000000000001</c:v>
                </c:pt>
                <c:pt idx="538">
                  <c:v>-0.67362999999999995</c:v>
                </c:pt>
                <c:pt idx="539">
                  <c:v>-0.68720999999999999</c:v>
                </c:pt>
                <c:pt idx="540">
                  <c:v>-0.68591999999999997</c:v>
                </c:pt>
                <c:pt idx="541">
                  <c:v>-0.68938999999999995</c:v>
                </c:pt>
                <c:pt idx="542">
                  <c:v>-0.71092999999999995</c:v>
                </c:pt>
                <c:pt idx="543">
                  <c:v>-0.71126999999999996</c:v>
                </c:pt>
                <c:pt idx="544">
                  <c:v>-0.69513000000000003</c:v>
                </c:pt>
                <c:pt idx="545">
                  <c:v>-0.68023</c:v>
                </c:pt>
                <c:pt idx="546">
                  <c:v>-0.67318999999999996</c:v>
                </c:pt>
                <c:pt idx="547">
                  <c:v>-0.67447999999999997</c:v>
                </c:pt>
                <c:pt idx="548">
                  <c:v>-0.68376999999999999</c:v>
                </c:pt>
                <c:pt idx="549">
                  <c:v>-0.71208000000000005</c:v>
                </c:pt>
                <c:pt idx="550">
                  <c:v>-0.73009999999999997</c:v>
                </c:pt>
                <c:pt idx="551">
                  <c:v>-0.72782999999999998</c:v>
                </c:pt>
                <c:pt idx="552">
                  <c:v>-0.72350999999999999</c:v>
                </c:pt>
                <c:pt idx="553">
                  <c:v>-0.71343000000000001</c:v>
                </c:pt>
                <c:pt idx="554">
                  <c:v>-0.71523000000000003</c:v>
                </c:pt>
                <c:pt idx="555">
                  <c:v>-0.72772999999999999</c:v>
                </c:pt>
                <c:pt idx="556">
                  <c:v>-0.73262000000000005</c:v>
                </c:pt>
                <c:pt idx="557">
                  <c:v>-0.73111000000000004</c:v>
                </c:pt>
                <c:pt idx="558">
                  <c:v>-0.73179000000000005</c:v>
                </c:pt>
                <c:pt idx="559">
                  <c:v>-0.72428999999999999</c:v>
                </c:pt>
                <c:pt idx="560">
                  <c:v>-0.70203000000000004</c:v>
                </c:pt>
                <c:pt idx="561">
                  <c:v>-0.68293000000000004</c:v>
                </c:pt>
                <c:pt idx="562">
                  <c:v>-0.68067</c:v>
                </c:pt>
                <c:pt idx="563">
                  <c:v>-0.65630999999999995</c:v>
                </c:pt>
                <c:pt idx="564">
                  <c:v>-0.63341000000000003</c:v>
                </c:pt>
                <c:pt idx="565">
                  <c:v>-0.64831000000000005</c:v>
                </c:pt>
                <c:pt idx="566">
                  <c:v>-0.65429999999999999</c:v>
                </c:pt>
                <c:pt idx="567">
                  <c:v>-0.64248000000000005</c:v>
                </c:pt>
                <c:pt idx="568">
                  <c:v>-0.63129999999999997</c:v>
                </c:pt>
                <c:pt idx="569">
                  <c:v>-0.62770999999999999</c:v>
                </c:pt>
                <c:pt idx="570">
                  <c:v>-0.61668999999999996</c:v>
                </c:pt>
                <c:pt idx="571">
                  <c:v>-0.58674999999999999</c:v>
                </c:pt>
                <c:pt idx="572">
                  <c:v>-0.55445</c:v>
                </c:pt>
                <c:pt idx="573">
                  <c:v>-0.51766999999999996</c:v>
                </c:pt>
                <c:pt idx="574">
                  <c:v>-0.46788000000000002</c:v>
                </c:pt>
                <c:pt idx="575">
                  <c:v>-0.43528</c:v>
                </c:pt>
                <c:pt idx="576">
                  <c:v>-0.40166000000000002</c:v>
                </c:pt>
                <c:pt idx="577">
                  <c:v>-0.37289</c:v>
                </c:pt>
                <c:pt idx="578">
                  <c:v>-0.37145</c:v>
                </c:pt>
                <c:pt idx="579">
                  <c:v>-0.37496000000000002</c:v>
                </c:pt>
                <c:pt idx="580">
                  <c:v>-0.36179</c:v>
                </c:pt>
                <c:pt idx="581">
                  <c:v>-0.33338000000000001</c:v>
                </c:pt>
                <c:pt idx="582">
                  <c:v>-0.29676999999999998</c:v>
                </c:pt>
                <c:pt idx="583">
                  <c:v>-0.25148999999999999</c:v>
                </c:pt>
                <c:pt idx="584">
                  <c:v>-0.20036000000000001</c:v>
                </c:pt>
                <c:pt idx="585">
                  <c:v>-0.1757</c:v>
                </c:pt>
                <c:pt idx="586">
                  <c:v>-0.16664999999999999</c:v>
                </c:pt>
                <c:pt idx="587">
                  <c:v>-0.14717</c:v>
                </c:pt>
                <c:pt idx="588">
                  <c:v>-0.11369</c:v>
                </c:pt>
                <c:pt idx="589">
                  <c:v>-9.4100000000000003E-2</c:v>
                </c:pt>
                <c:pt idx="590">
                  <c:v>-7.9071000000000002E-2</c:v>
                </c:pt>
                <c:pt idx="591">
                  <c:v>-6.3229999999999995E-2</c:v>
                </c:pt>
                <c:pt idx="592">
                  <c:v>-5.9718E-2</c:v>
                </c:pt>
                <c:pt idx="593">
                  <c:v>-7.4297000000000002E-2</c:v>
                </c:pt>
                <c:pt idx="594">
                  <c:v>-9.5269000000000006E-2</c:v>
                </c:pt>
                <c:pt idx="595">
                  <c:v>-0.11593000000000001</c:v>
                </c:pt>
                <c:pt idx="596">
                  <c:v>-0.12416000000000001</c:v>
                </c:pt>
                <c:pt idx="597">
                  <c:v>-9.7003000000000006E-2</c:v>
                </c:pt>
                <c:pt idx="598">
                  <c:v>-5.6447999999999998E-2</c:v>
                </c:pt>
                <c:pt idx="599">
                  <c:v>-2.9866E-2</c:v>
                </c:pt>
                <c:pt idx="600">
                  <c:v>-1.3519999999999999E-3</c:v>
                </c:pt>
                <c:pt idx="601">
                  <c:v>2.6467999999999998E-2</c:v>
                </c:pt>
                <c:pt idx="602">
                  <c:v>3.4199E-2</c:v>
                </c:pt>
                <c:pt idx="603">
                  <c:v>3.2024999999999998E-2</c:v>
                </c:pt>
                <c:pt idx="604">
                  <c:v>3.3953999999999998E-2</c:v>
                </c:pt>
                <c:pt idx="605">
                  <c:v>3.5466999999999999E-2</c:v>
                </c:pt>
                <c:pt idx="606">
                  <c:v>3.4734000000000001E-2</c:v>
                </c:pt>
                <c:pt idx="607">
                  <c:v>4.6049E-2</c:v>
                </c:pt>
                <c:pt idx="608">
                  <c:v>5.6888000000000001E-2</c:v>
                </c:pt>
                <c:pt idx="609">
                  <c:v>5.9152000000000003E-2</c:v>
                </c:pt>
                <c:pt idx="610">
                  <c:v>7.6607999999999996E-2</c:v>
                </c:pt>
                <c:pt idx="611">
                  <c:v>8.2958000000000004E-2</c:v>
                </c:pt>
                <c:pt idx="612">
                  <c:v>5.4279000000000001E-2</c:v>
                </c:pt>
                <c:pt idx="613">
                  <c:v>2.1951999999999999E-2</c:v>
                </c:pt>
                <c:pt idx="614">
                  <c:v>3.1310000000000001E-3</c:v>
                </c:pt>
                <c:pt idx="615">
                  <c:v>-1.0411E-2</c:v>
                </c:pt>
                <c:pt idx="616">
                  <c:v>-2.5350000000000001E-2</c:v>
                </c:pt>
                <c:pt idx="617">
                  <c:v>-3.5476000000000001E-2</c:v>
                </c:pt>
                <c:pt idx="618">
                  <c:v>-3.8697000000000002E-2</c:v>
                </c:pt>
                <c:pt idx="619">
                  <c:v>-4.6020999999999999E-2</c:v>
                </c:pt>
                <c:pt idx="620">
                  <c:v>-5.7561000000000001E-2</c:v>
                </c:pt>
                <c:pt idx="621">
                  <c:v>-7.7927999999999997E-2</c:v>
                </c:pt>
                <c:pt idx="622">
                  <c:v>-9.8294999999999993E-2</c:v>
                </c:pt>
                <c:pt idx="623">
                  <c:v>-0.11866</c:v>
                </c:pt>
                <c:pt idx="624">
                  <c:v>-0.12218</c:v>
                </c:pt>
                <c:pt idx="625">
                  <c:v>-0.14349000000000001</c:v>
                </c:pt>
                <c:pt idx="626">
                  <c:v>-0.18375</c:v>
                </c:pt>
                <c:pt idx="627">
                  <c:v>-0.2185</c:v>
                </c:pt>
                <c:pt idx="628">
                  <c:v>-0.23694000000000001</c:v>
                </c:pt>
                <c:pt idx="629">
                  <c:v>-0.25327</c:v>
                </c:pt>
                <c:pt idx="630">
                  <c:v>-0.27728000000000003</c:v>
                </c:pt>
                <c:pt idx="631">
                  <c:v>-0.27645999999999998</c:v>
                </c:pt>
                <c:pt idx="632">
                  <c:v>-0.26740999999999998</c:v>
                </c:pt>
                <c:pt idx="633">
                  <c:v>-0.25158999999999998</c:v>
                </c:pt>
                <c:pt idx="634">
                  <c:v>-0.24801999999999999</c:v>
                </c:pt>
                <c:pt idx="635">
                  <c:v>-0.26408999999999999</c:v>
                </c:pt>
                <c:pt idx="636">
                  <c:v>-0.28445999999999999</c:v>
                </c:pt>
                <c:pt idx="637">
                  <c:v>-0.29071999999999998</c:v>
                </c:pt>
                <c:pt idx="638">
                  <c:v>-0.29804999999999998</c:v>
                </c:pt>
                <c:pt idx="639">
                  <c:v>-0.31586999999999998</c:v>
                </c:pt>
                <c:pt idx="640">
                  <c:v>-0.33467999999999998</c:v>
                </c:pt>
                <c:pt idx="641">
                  <c:v>-0.35165000000000002</c:v>
                </c:pt>
                <c:pt idx="642">
                  <c:v>-0.37554999999999999</c:v>
                </c:pt>
                <c:pt idx="643">
                  <c:v>-0.41685</c:v>
                </c:pt>
                <c:pt idx="644">
                  <c:v>-0.43269000000000002</c:v>
                </c:pt>
                <c:pt idx="645">
                  <c:v>-0.44633</c:v>
                </c:pt>
                <c:pt idx="646">
                  <c:v>-0.46586</c:v>
                </c:pt>
                <c:pt idx="647">
                  <c:v>-0.47205999999999998</c:v>
                </c:pt>
                <c:pt idx="648">
                  <c:v>-0.47588000000000003</c:v>
                </c:pt>
                <c:pt idx="649">
                  <c:v>-0.48849999999999999</c:v>
                </c:pt>
                <c:pt idx="650">
                  <c:v>-0.51114999999999999</c:v>
                </c:pt>
                <c:pt idx="651">
                  <c:v>-0.53459999999999996</c:v>
                </c:pt>
                <c:pt idx="652">
                  <c:v>-0.55484999999999995</c:v>
                </c:pt>
                <c:pt idx="653">
                  <c:v>-0.57472000000000001</c:v>
                </c:pt>
                <c:pt idx="654">
                  <c:v>-0.57523999999999997</c:v>
                </c:pt>
                <c:pt idx="655">
                  <c:v>-0.56399999999999995</c:v>
                </c:pt>
                <c:pt idx="656">
                  <c:v>-0.55495000000000005</c:v>
                </c:pt>
                <c:pt idx="657">
                  <c:v>-0.55654999999999999</c:v>
                </c:pt>
                <c:pt idx="658">
                  <c:v>-0.54730000000000001</c:v>
                </c:pt>
                <c:pt idx="659">
                  <c:v>-0.55476999999999999</c:v>
                </c:pt>
                <c:pt idx="660">
                  <c:v>-0.55188999999999999</c:v>
                </c:pt>
                <c:pt idx="661">
                  <c:v>-0.53800000000000003</c:v>
                </c:pt>
                <c:pt idx="662">
                  <c:v>-0.53181999999999996</c:v>
                </c:pt>
                <c:pt idx="663">
                  <c:v>-0.53979999999999995</c:v>
                </c:pt>
                <c:pt idx="664">
                  <c:v>-0.55403000000000002</c:v>
                </c:pt>
                <c:pt idx="665">
                  <c:v>-0.56942999999999999</c:v>
                </c:pt>
                <c:pt idx="666">
                  <c:v>-0.58164000000000005</c:v>
                </c:pt>
                <c:pt idx="667">
                  <c:v>-0.58155999999999997</c:v>
                </c:pt>
                <c:pt idx="668">
                  <c:v>-0.57023999999999997</c:v>
                </c:pt>
                <c:pt idx="669">
                  <c:v>-0.56513000000000002</c:v>
                </c:pt>
                <c:pt idx="670">
                  <c:v>-0.56803000000000003</c:v>
                </c:pt>
                <c:pt idx="671">
                  <c:v>-0.55610999999999999</c:v>
                </c:pt>
                <c:pt idx="672">
                  <c:v>-0.55234000000000005</c:v>
                </c:pt>
                <c:pt idx="673">
                  <c:v>-0.56542000000000003</c:v>
                </c:pt>
                <c:pt idx="674">
                  <c:v>-0.57972000000000001</c:v>
                </c:pt>
                <c:pt idx="675">
                  <c:v>-0.58252000000000004</c:v>
                </c:pt>
                <c:pt idx="676">
                  <c:v>-0.57974999999999999</c:v>
                </c:pt>
                <c:pt idx="677">
                  <c:v>-0.58164000000000005</c:v>
                </c:pt>
                <c:pt idx="678">
                  <c:v>-0.58196999999999999</c:v>
                </c:pt>
                <c:pt idx="679">
                  <c:v>-0.58650000000000002</c:v>
                </c:pt>
                <c:pt idx="680">
                  <c:v>-0.59767000000000003</c:v>
                </c:pt>
                <c:pt idx="681">
                  <c:v>-0.59094000000000002</c:v>
                </c:pt>
                <c:pt idx="682">
                  <c:v>-0.58367999999999998</c:v>
                </c:pt>
                <c:pt idx="683">
                  <c:v>-0.57847000000000004</c:v>
                </c:pt>
                <c:pt idx="684">
                  <c:v>-0.56708999999999998</c:v>
                </c:pt>
                <c:pt idx="685">
                  <c:v>-0.55937000000000003</c:v>
                </c:pt>
                <c:pt idx="686">
                  <c:v>-0.56601000000000001</c:v>
                </c:pt>
                <c:pt idx="687">
                  <c:v>-0.57889999999999997</c:v>
                </c:pt>
                <c:pt idx="688">
                  <c:v>-0.58464000000000005</c:v>
                </c:pt>
                <c:pt idx="689">
                  <c:v>-0.58879000000000004</c:v>
                </c:pt>
                <c:pt idx="690">
                  <c:v>-0.60411000000000004</c:v>
                </c:pt>
                <c:pt idx="691">
                  <c:v>-0.60863999999999996</c:v>
                </c:pt>
                <c:pt idx="692">
                  <c:v>-0.59377999999999997</c:v>
                </c:pt>
                <c:pt idx="693">
                  <c:v>-0.59541999999999995</c:v>
                </c:pt>
                <c:pt idx="694">
                  <c:v>-0.59475999999999996</c:v>
                </c:pt>
                <c:pt idx="695">
                  <c:v>-0.58945000000000003</c:v>
                </c:pt>
                <c:pt idx="696">
                  <c:v>-0.58789999999999998</c:v>
                </c:pt>
                <c:pt idx="697">
                  <c:v>-0.58906000000000003</c:v>
                </c:pt>
                <c:pt idx="698">
                  <c:v>-0.58287</c:v>
                </c:pt>
                <c:pt idx="699">
                  <c:v>-0.57242000000000004</c:v>
                </c:pt>
                <c:pt idx="700">
                  <c:v>-0.57606999999999997</c:v>
                </c:pt>
                <c:pt idx="701">
                  <c:v>-0.58462000000000003</c:v>
                </c:pt>
                <c:pt idx="702">
                  <c:v>-0.58938000000000001</c:v>
                </c:pt>
                <c:pt idx="703">
                  <c:v>-0.60748000000000002</c:v>
                </c:pt>
                <c:pt idx="704">
                  <c:v>-0.60468</c:v>
                </c:pt>
                <c:pt idx="705">
                  <c:v>-0.59262999999999999</c:v>
                </c:pt>
                <c:pt idx="706">
                  <c:v>-0.58238999999999996</c:v>
                </c:pt>
                <c:pt idx="707">
                  <c:v>-0.58062000000000002</c:v>
                </c:pt>
                <c:pt idx="708">
                  <c:v>-0.56918999999999997</c:v>
                </c:pt>
                <c:pt idx="709">
                  <c:v>-0.55173000000000005</c:v>
                </c:pt>
                <c:pt idx="710">
                  <c:v>-0.54617000000000004</c:v>
                </c:pt>
                <c:pt idx="711">
                  <c:v>-0.55069000000000001</c:v>
                </c:pt>
                <c:pt idx="712">
                  <c:v>-0.55681999999999998</c:v>
                </c:pt>
                <c:pt idx="713">
                  <c:v>-0.57077</c:v>
                </c:pt>
                <c:pt idx="714">
                  <c:v>-0.58887999999999996</c:v>
                </c:pt>
                <c:pt idx="715">
                  <c:v>-0.57786000000000004</c:v>
                </c:pt>
                <c:pt idx="716">
                  <c:v>-0.57262999999999997</c:v>
                </c:pt>
                <c:pt idx="717">
                  <c:v>-0.57355999999999996</c:v>
                </c:pt>
                <c:pt idx="718">
                  <c:v>-0.57421999999999995</c:v>
                </c:pt>
                <c:pt idx="719">
                  <c:v>-0.56725000000000003</c:v>
                </c:pt>
                <c:pt idx="720">
                  <c:v>-0.56420999999999999</c:v>
                </c:pt>
                <c:pt idx="721">
                  <c:v>-0.56679000000000002</c:v>
                </c:pt>
                <c:pt idx="722">
                  <c:v>-0.55994999999999995</c:v>
                </c:pt>
                <c:pt idx="723">
                  <c:v>-0.54068000000000005</c:v>
                </c:pt>
                <c:pt idx="724">
                  <c:v>-0.52315999999999996</c:v>
                </c:pt>
                <c:pt idx="725">
                  <c:v>-0.49637999999999999</c:v>
                </c:pt>
                <c:pt idx="726">
                  <c:v>-0.47600999999999999</c:v>
                </c:pt>
                <c:pt idx="727">
                  <c:v>-0.46653</c:v>
                </c:pt>
                <c:pt idx="728">
                  <c:v>-0.42798999999999998</c:v>
                </c:pt>
                <c:pt idx="729">
                  <c:v>-0.36219000000000001</c:v>
                </c:pt>
                <c:pt idx="730">
                  <c:v>-0.29286000000000001</c:v>
                </c:pt>
                <c:pt idx="731">
                  <c:v>-0.19300999999999999</c:v>
                </c:pt>
                <c:pt idx="732">
                  <c:v>-6.1851999999999997E-2</c:v>
                </c:pt>
                <c:pt idx="733">
                  <c:v>7.7546000000000004E-2</c:v>
                </c:pt>
                <c:pt idx="734">
                  <c:v>0.22464999999999999</c:v>
                </c:pt>
                <c:pt idx="735">
                  <c:v>0.39745999999999998</c:v>
                </c:pt>
                <c:pt idx="736">
                  <c:v>0.59009</c:v>
                </c:pt>
                <c:pt idx="737">
                  <c:v>0.78608999999999996</c:v>
                </c:pt>
                <c:pt idx="738">
                  <c:v>1.0305</c:v>
                </c:pt>
                <c:pt idx="739">
                  <c:v>1.3255999999999999</c:v>
                </c:pt>
                <c:pt idx="740">
                  <c:v>1.6472</c:v>
                </c:pt>
                <c:pt idx="741">
                  <c:v>2.0001000000000002</c:v>
                </c:pt>
                <c:pt idx="742">
                  <c:v>2.3874</c:v>
                </c:pt>
                <c:pt idx="743">
                  <c:v>2.7562000000000002</c:v>
                </c:pt>
                <c:pt idx="744">
                  <c:v>3.0590000000000002</c:v>
                </c:pt>
                <c:pt idx="745">
                  <c:v>3.2951999999999999</c:v>
                </c:pt>
                <c:pt idx="746">
                  <c:v>3.4836999999999998</c:v>
                </c:pt>
                <c:pt idx="747">
                  <c:v>3.625</c:v>
                </c:pt>
                <c:pt idx="748">
                  <c:v>3.7290000000000001</c:v>
                </c:pt>
                <c:pt idx="749">
                  <c:v>3.8105000000000002</c:v>
                </c:pt>
              </c:numCache>
            </c:numRef>
          </c:val>
          <c:smooth val="0"/>
          <c:extLst>
            <c:ext xmlns:c16="http://schemas.microsoft.com/office/drawing/2014/chart" uri="{C3380CC4-5D6E-409C-BE32-E72D297353CC}">
              <c16:uniqueId val="{00000000-8B99-4C44-B9BA-4D704F1112D8}"/>
            </c:ext>
          </c:extLst>
        </c:ser>
        <c:ser>
          <c:idx val="2"/>
          <c:order val="1"/>
          <c:spPr>
            <a:ln w="12700" cap="rnd">
              <a:solidFill>
                <a:schemeClr val="tx1"/>
              </a:solidFill>
              <a:round/>
            </a:ln>
            <a:effectLst/>
          </c:spPr>
          <c:marker>
            <c:symbol val="none"/>
          </c:marker>
          <c:val>
            <c:numRef>
              <c:f>Sheet2!$B$5:$B$754</c:f>
              <c:numCache>
                <c:formatCode>General</c:formatCode>
                <c:ptCount val="750"/>
                <c:pt idx="312">
                  <c:v>-0.29306284048586456</c:v>
                </c:pt>
                <c:pt idx="313">
                  <c:v>-0.35040092363169445</c:v>
                </c:pt>
                <c:pt idx="314">
                  <c:v>-0.37921153979131561</c:v>
                </c:pt>
                <c:pt idx="315">
                  <c:v>-0.42126332286684343</c:v>
                </c:pt>
                <c:pt idx="316">
                  <c:v>-0.47043514351258042</c:v>
                </c:pt>
                <c:pt idx="317">
                  <c:v>-0.49440143031272477</c:v>
                </c:pt>
                <c:pt idx="318">
                  <c:v>-0.51344077128369514</c:v>
                </c:pt>
                <c:pt idx="319">
                  <c:v>-0.52711004172439191</c:v>
                </c:pt>
                <c:pt idx="320">
                  <c:v>-0.52439120881256107</c:v>
                </c:pt>
                <c:pt idx="321">
                  <c:v>-0.5179245924117698</c:v>
                </c:pt>
                <c:pt idx="322">
                  <c:v>-0.53306593813069558</c:v>
                </c:pt>
                <c:pt idx="323">
                  <c:v>-0.57305230946381036</c:v>
                </c:pt>
                <c:pt idx="324">
                  <c:v>-0.62935918885606434</c:v>
                </c:pt>
                <c:pt idx="325">
                  <c:v>-0.67258262368365207</c:v>
                </c:pt>
                <c:pt idx="326">
                  <c:v>-0.72300871255114507</c:v>
                </c:pt>
                <c:pt idx="327">
                  <c:v>-0.73418446772463786</c:v>
                </c:pt>
                <c:pt idx="328">
                  <c:v>-0.73550633123978226</c:v>
                </c:pt>
                <c:pt idx="329">
                  <c:v>-0.7563857663085386</c:v>
                </c:pt>
                <c:pt idx="330">
                  <c:v>-0.76696818501784714</c:v>
                </c:pt>
                <c:pt idx="331">
                  <c:v>-0.76696818501784714</c:v>
                </c:pt>
                <c:pt idx="332">
                  <c:v>-0.7734348014186383</c:v>
                </c:pt>
                <c:pt idx="333">
                  <c:v>-0.78527148834970317</c:v>
                </c:pt>
                <c:pt idx="334">
                  <c:v>-0.79629703176011102</c:v>
                </c:pt>
                <c:pt idx="335">
                  <c:v>-0.81791250446798203</c:v>
                </c:pt>
                <c:pt idx="336">
                  <c:v>-0.83834130424748476</c:v>
                </c:pt>
                <c:pt idx="337">
                  <c:v>-0.84555146887554467</c:v>
                </c:pt>
                <c:pt idx="338">
                  <c:v>-0.89553443304193703</c:v>
                </c:pt>
                <c:pt idx="339">
                  <c:v>-0.90067918592758489</c:v>
                </c:pt>
                <c:pt idx="340">
                  <c:v>-0.87164325212333449</c:v>
                </c:pt>
                <c:pt idx="341">
                  <c:v>-0.85106424058074859</c:v>
                </c:pt>
                <c:pt idx="342">
                  <c:v>-0.86355434868123016</c:v>
                </c:pt>
                <c:pt idx="343">
                  <c:v>-0.88090380731749973</c:v>
                </c:pt>
                <c:pt idx="344">
                  <c:v>-0.89443037658326596</c:v>
                </c:pt>
                <c:pt idx="345">
                  <c:v>-0.90854277172506248</c:v>
                </c:pt>
                <c:pt idx="346">
                  <c:v>-0.91405554343026507</c:v>
                </c:pt>
                <c:pt idx="347">
                  <c:v>-0.93684266789019643</c:v>
                </c:pt>
                <c:pt idx="348">
                  <c:v>-0.9646318440608429</c:v>
                </c:pt>
                <c:pt idx="349">
                  <c:v>-0.97903715214065357</c:v>
                </c:pt>
                <c:pt idx="350">
                  <c:v>-0.9652176699368733</c:v>
                </c:pt>
                <c:pt idx="351">
                  <c:v>-0.9572038723763121</c:v>
                </c:pt>
                <c:pt idx="352">
                  <c:v>-0.94427063957472968</c:v>
                </c:pt>
                <c:pt idx="353">
                  <c:v>-0.92986533149491657</c:v>
                </c:pt>
                <c:pt idx="354">
                  <c:v>-0.91104379758041887</c:v>
                </c:pt>
                <c:pt idx="355">
                  <c:v>-0.88193275789462777</c:v>
                </c:pt>
                <c:pt idx="356">
                  <c:v>-0.87061430154620645</c:v>
                </c:pt>
                <c:pt idx="357">
                  <c:v>-0.90192594356118638</c:v>
                </c:pt>
                <c:pt idx="358">
                  <c:v>-0.94353460193561312</c:v>
                </c:pt>
                <c:pt idx="359">
                  <c:v>-0.9524271383102213</c:v>
                </c:pt>
                <c:pt idx="360">
                  <c:v>-0.93081917619050403</c:v>
                </c:pt>
                <c:pt idx="361">
                  <c:v>-0.90920370348263357</c:v>
                </c:pt>
                <c:pt idx="362">
                  <c:v>-0.89458058834634957</c:v>
                </c:pt>
                <c:pt idx="363">
                  <c:v>-0.91810375044539505</c:v>
                </c:pt>
                <c:pt idx="364">
                  <c:v>-0.94125889372488358</c:v>
                </c:pt>
                <c:pt idx="365">
                  <c:v>-0.94786821130060384</c:v>
                </c:pt>
                <c:pt idx="366">
                  <c:v>-0.94353460193561312</c:v>
                </c:pt>
                <c:pt idx="367">
                  <c:v>-0.94735749130611646</c:v>
                </c:pt>
                <c:pt idx="368">
                  <c:v>-0.96779380167377271</c:v>
                </c:pt>
                <c:pt idx="369">
                  <c:v>-0.97308125573435089</c:v>
                </c:pt>
                <c:pt idx="370">
                  <c:v>-0.93155521382961815</c:v>
                </c:pt>
                <c:pt idx="371">
                  <c:v>-0.89553443304193703</c:v>
                </c:pt>
                <c:pt idx="372">
                  <c:v>-0.86172176517159826</c:v>
                </c:pt>
                <c:pt idx="373">
                  <c:v>-0.86892441921150487</c:v>
                </c:pt>
                <c:pt idx="374">
                  <c:v>-0.8692173321495188</c:v>
                </c:pt>
                <c:pt idx="375">
                  <c:v>-0.91295899755974719</c:v>
                </c:pt>
                <c:pt idx="376">
                  <c:v>-0.94662145366700234</c:v>
                </c:pt>
                <c:pt idx="377">
                  <c:v>-0.96065874292725595</c:v>
                </c:pt>
                <c:pt idx="378">
                  <c:v>-0.95933687941211132</c:v>
                </c:pt>
                <c:pt idx="379">
                  <c:v>-0.93772891729239416</c:v>
                </c:pt>
                <c:pt idx="380">
                  <c:v>-0.91935050807899654</c:v>
                </c:pt>
                <c:pt idx="381">
                  <c:v>-0.9311120891285205</c:v>
                </c:pt>
                <c:pt idx="382">
                  <c:v>-0.94786821130060384</c:v>
                </c:pt>
                <c:pt idx="383">
                  <c:v>-0.94596052190943136</c:v>
                </c:pt>
                <c:pt idx="384">
                  <c:v>-0.93272686558167917</c:v>
                </c:pt>
                <c:pt idx="385">
                  <c:v>-0.94713968424964301</c:v>
                </c:pt>
                <c:pt idx="386">
                  <c:v>-0.92052967041921074</c:v>
                </c:pt>
                <c:pt idx="387">
                  <c:v>-0.91023265405976417</c:v>
                </c:pt>
                <c:pt idx="388">
                  <c:v>-0.90854277172506248</c:v>
                </c:pt>
                <c:pt idx="389">
                  <c:v>-0.89883909182979715</c:v>
                </c:pt>
                <c:pt idx="390">
                  <c:v>-0.87605196736986835</c:v>
                </c:pt>
                <c:pt idx="391">
                  <c:v>-0.85077132764273367</c:v>
                </c:pt>
                <c:pt idx="392">
                  <c:v>-0.84635510180804707</c:v>
                </c:pt>
                <c:pt idx="393">
                  <c:v>-0.8745874026797934</c:v>
                </c:pt>
                <c:pt idx="394">
                  <c:v>-0.91317680461622053</c:v>
                </c:pt>
                <c:pt idx="395">
                  <c:v>-0.93214103970564866</c:v>
                </c:pt>
                <c:pt idx="396">
                  <c:v>-0.93214103970564866</c:v>
                </c:pt>
                <c:pt idx="397">
                  <c:v>-0.93214103970564866</c:v>
                </c:pt>
                <c:pt idx="398">
                  <c:v>-0.91185494110107601</c:v>
                </c:pt>
                <c:pt idx="399">
                  <c:v>-0.91464887989444876</c:v>
                </c:pt>
                <c:pt idx="400">
                  <c:v>-0.91641386811069347</c:v>
                </c:pt>
                <c:pt idx="401">
                  <c:v>-0.90685288939036091</c:v>
                </c:pt>
                <c:pt idx="402">
                  <c:v>-0.90067918592758489</c:v>
                </c:pt>
                <c:pt idx="403">
                  <c:v>-0.89376944482569232</c:v>
                </c:pt>
                <c:pt idx="404">
                  <c:v>-0.88495201433262727</c:v>
                </c:pt>
                <c:pt idx="405">
                  <c:v>-0.88495201433262727</c:v>
                </c:pt>
                <c:pt idx="406">
                  <c:v>-0.8864165790227021</c:v>
                </c:pt>
                <c:pt idx="407">
                  <c:v>-0.88957853663563446</c:v>
                </c:pt>
                <c:pt idx="408">
                  <c:v>-0.86135374635204121</c:v>
                </c:pt>
                <c:pt idx="409">
                  <c:v>-0.86135374635204121</c:v>
                </c:pt>
                <c:pt idx="410">
                  <c:v>-0.8546618123066243</c:v>
                </c:pt>
                <c:pt idx="411">
                  <c:v>-0.88965364251717505</c:v>
                </c:pt>
                <c:pt idx="412">
                  <c:v>-0.91141181639997582</c:v>
                </c:pt>
                <c:pt idx="413">
                  <c:v>-0.89759233419619577</c:v>
                </c:pt>
                <c:pt idx="414">
                  <c:v>-0.85664460757934013</c:v>
                </c:pt>
                <c:pt idx="415">
                  <c:v>-0.82313236323517103</c:v>
                </c:pt>
                <c:pt idx="416">
                  <c:v>-0.8114383774790368</c:v>
                </c:pt>
                <c:pt idx="417">
                  <c:v>-0.80217782228487255</c:v>
                </c:pt>
                <c:pt idx="418">
                  <c:v>-0.79196342239512107</c:v>
                </c:pt>
                <c:pt idx="419">
                  <c:v>-0.79843003879591223</c:v>
                </c:pt>
                <c:pt idx="420">
                  <c:v>-0.79835493291436999</c:v>
                </c:pt>
                <c:pt idx="421">
                  <c:v>-0.79115227887446438</c:v>
                </c:pt>
                <c:pt idx="422">
                  <c:v>-0.77733279667068322</c:v>
                </c:pt>
                <c:pt idx="423">
                  <c:v>-0.79864784585238469</c:v>
                </c:pt>
                <c:pt idx="424">
                  <c:v>-0.83276093724889255</c:v>
                </c:pt>
                <c:pt idx="425">
                  <c:v>-0.84561906416893273</c:v>
                </c:pt>
                <c:pt idx="426">
                  <c:v>-0.82577609026545995</c:v>
                </c:pt>
                <c:pt idx="427">
                  <c:v>-0.79967679642951428</c:v>
                </c:pt>
                <c:pt idx="428">
                  <c:v>-0.78791521537999176</c:v>
                </c:pt>
                <c:pt idx="429">
                  <c:v>-0.78666845774638983</c:v>
                </c:pt>
                <c:pt idx="430">
                  <c:v>-0.8010737658262006</c:v>
                </c:pt>
                <c:pt idx="431">
                  <c:v>-0.81548658449416611</c:v>
                </c:pt>
                <c:pt idx="432">
                  <c:v>-0.82989189257397722</c:v>
                </c:pt>
                <c:pt idx="433">
                  <c:v>-0.81548658449416611</c:v>
                </c:pt>
                <c:pt idx="434">
                  <c:v>-0.79453204354386742</c:v>
                </c:pt>
                <c:pt idx="435">
                  <c:v>-0.76704329089938939</c:v>
                </c:pt>
                <c:pt idx="436">
                  <c:v>-0.75388474045318032</c:v>
                </c:pt>
                <c:pt idx="437">
                  <c:v>-0.75579242984435457</c:v>
                </c:pt>
                <c:pt idx="438">
                  <c:v>-0.76689307913630478</c:v>
                </c:pt>
                <c:pt idx="439">
                  <c:v>-0.76836515441453379</c:v>
                </c:pt>
                <c:pt idx="440">
                  <c:v>-0.75138371459782205</c:v>
                </c:pt>
                <c:pt idx="441">
                  <c:v>-0.748882688742464</c:v>
                </c:pt>
                <c:pt idx="442">
                  <c:v>-0.78931218477667819</c:v>
                </c:pt>
                <c:pt idx="443">
                  <c:v>-0.77857955430428527</c:v>
                </c:pt>
                <c:pt idx="444">
                  <c:v>-0.72815346543679205</c:v>
                </c:pt>
                <c:pt idx="445">
                  <c:v>-0.69911753163254298</c:v>
                </c:pt>
                <c:pt idx="446">
                  <c:v>-0.72852148425634922</c:v>
                </c:pt>
                <c:pt idx="447">
                  <c:v>-0.75293089575759331</c:v>
                </c:pt>
                <c:pt idx="448">
                  <c:v>-0.76424935210601619</c:v>
                </c:pt>
                <c:pt idx="449">
                  <c:v>-0.75800054276169782</c:v>
                </c:pt>
                <c:pt idx="450">
                  <c:v>-0.72830367719987665</c:v>
                </c:pt>
                <c:pt idx="451">
                  <c:v>-0.69456611521108014</c:v>
                </c:pt>
                <c:pt idx="452">
                  <c:v>-0.68294723533648793</c:v>
                </c:pt>
                <c:pt idx="453">
                  <c:v>-0.69198998347417973</c:v>
                </c:pt>
                <c:pt idx="454">
                  <c:v>-0.70875361623441857</c:v>
                </c:pt>
                <c:pt idx="455">
                  <c:v>-0.73602456182242393</c:v>
                </c:pt>
                <c:pt idx="456">
                  <c:v>-0.74322721586232943</c:v>
                </c:pt>
                <c:pt idx="457">
                  <c:v>-0.72925752189546367</c:v>
                </c:pt>
                <c:pt idx="458">
                  <c:v>-0.71485221381565245</c:v>
                </c:pt>
                <c:pt idx="459">
                  <c:v>-0.72337673137070235</c:v>
                </c:pt>
                <c:pt idx="460">
                  <c:v>-0.74792884404687676</c:v>
                </c:pt>
                <c:pt idx="461">
                  <c:v>-0.77674697079465327</c:v>
                </c:pt>
                <c:pt idx="462">
                  <c:v>-0.79056645299843442</c:v>
                </c:pt>
                <c:pt idx="463">
                  <c:v>-0.78439274953565818</c:v>
                </c:pt>
                <c:pt idx="464">
                  <c:v>-0.76755401089387709</c:v>
                </c:pt>
                <c:pt idx="465">
                  <c:v>-0.74771103699040409</c:v>
                </c:pt>
                <c:pt idx="466">
                  <c:v>-0.73440227478111053</c:v>
                </c:pt>
                <c:pt idx="467">
                  <c:v>-0.72764274544230434</c:v>
                </c:pt>
                <c:pt idx="468">
                  <c:v>-0.72764274544230434</c:v>
                </c:pt>
                <c:pt idx="469">
                  <c:v>-0.7206578984588714</c:v>
                </c:pt>
                <c:pt idx="470">
                  <c:v>-0.70081492455539873</c:v>
                </c:pt>
                <c:pt idx="471">
                  <c:v>-0.71316233148095087</c:v>
                </c:pt>
                <c:pt idx="472">
                  <c:v>-0.72977575247810555</c:v>
                </c:pt>
                <c:pt idx="473">
                  <c:v>-0.73117272187479199</c:v>
                </c:pt>
                <c:pt idx="474">
                  <c:v>-0.70926433622890617</c:v>
                </c:pt>
                <c:pt idx="475">
                  <c:v>-0.67927455772906997</c:v>
                </c:pt>
                <c:pt idx="476">
                  <c:v>-0.66236822379390059</c:v>
                </c:pt>
                <c:pt idx="477">
                  <c:v>-0.65854533442339824</c:v>
                </c:pt>
                <c:pt idx="478">
                  <c:v>-0.66677693904043311</c:v>
                </c:pt>
                <c:pt idx="479">
                  <c:v>-0.68081422830068694</c:v>
                </c:pt>
                <c:pt idx="480">
                  <c:v>-0.68802439292874684</c:v>
                </c:pt>
                <c:pt idx="481">
                  <c:v>-0.68140756476487097</c:v>
                </c:pt>
                <c:pt idx="482">
                  <c:v>-0.6617072920363285</c:v>
                </c:pt>
                <c:pt idx="483">
                  <c:v>-0.64009181932845749</c:v>
                </c:pt>
                <c:pt idx="484">
                  <c:v>-0.61355691137956692</c:v>
                </c:pt>
                <c:pt idx="485">
                  <c:v>-0.59752931625844241</c:v>
                </c:pt>
                <c:pt idx="486">
                  <c:v>-0.59752931625844241</c:v>
                </c:pt>
                <c:pt idx="487">
                  <c:v>-0.59885869036174089</c:v>
                </c:pt>
                <c:pt idx="488">
                  <c:v>-0.59620745274329812</c:v>
                </c:pt>
                <c:pt idx="489">
                  <c:v>-0.60503239382451701</c:v>
                </c:pt>
                <c:pt idx="490">
                  <c:v>-0.61848385720874111</c:v>
                </c:pt>
                <c:pt idx="491">
                  <c:v>-0.62450734890843274</c:v>
                </c:pt>
                <c:pt idx="492">
                  <c:v>-0.60289938678871602</c:v>
                </c:pt>
                <c:pt idx="493">
                  <c:v>-0.59496069510969607</c:v>
                </c:pt>
                <c:pt idx="494">
                  <c:v>-0.58775804106979057</c:v>
                </c:pt>
                <c:pt idx="495">
                  <c:v>-0.57504261532468104</c:v>
                </c:pt>
                <c:pt idx="496">
                  <c:v>-0.57518531649961135</c:v>
                </c:pt>
                <c:pt idx="497">
                  <c:v>-0.58238797053951685</c:v>
                </c:pt>
                <c:pt idx="498">
                  <c:v>-0.586068158735089</c:v>
                </c:pt>
                <c:pt idx="499">
                  <c:v>-0.5917987374967657</c:v>
                </c:pt>
                <c:pt idx="500">
                  <c:v>-0.6017953303300444</c:v>
                </c:pt>
                <c:pt idx="501">
                  <c:v>-0.59716880802703942</c:v>
                </c:pt>
                <c:pt idx="502">
                  <c:v>-0.57819706234945711</c:v>
                </c:pt>
                <c:pt idx="503">
                  <c:v>-0.57842237999408397</c:v>
                </c:pt>
                <c:pt idx="504">
                  <c:v>-0.58562503403398947</c:v>
                </c:pt>
                <c:pt idx="505">
                  <c:v>-0.55901502020355653</c:v>
                </c:pt>
                <c:pt idx="506">
                  <c:v>-0.55460630495702401</c:v>
                </c:pt>
                <c:pt idx="507">
                  <c:v>-0.56548163660434747</c:v>
                </c:pt>
                <c:pt idx="508">
                  <c:v>-0.575110210618069</c:v>
                </c:pt>
                <c:pt idx="509">
                  <c:v>-0.58232037524612879</c:v>
                </c:pt>
                <c:pt idx="510">
                  <c:v>-0.586068158735089</c:v>
                </c:pt>
                <c:pt idx="511">
                  <c:v>-0.58048028114834271</c:v>
                </c:pt>
                <c:pt idx="512">
                  <c:v>-0.57033347655197941</c:v>
                </c:pt>
                <c:pt idx="513">
                  <c:v>-0.57033347655197941</c:v>
                </c:pt>
                <c:pt idx="514">
                  <c:v>-0.5679075565781635</c:v>
                </c:pt>
                <c:pt idx="515">
                  <c:v>-0.5465925073964617</c:v>
                </c:pt>
                <c:pt idx="516">
                  <c:v>-0.5393898533565562</c:v>
                </c:pt>
                <c:pt idx="517">
                  <c:v>-0.55225549086475034</c:v>
                </c:pt>
                <c:pt idx="518">
                  <c:v>-0.56666079894456145</c:v>
                </c:pt>
                <c:pt idx="519">
                  <c:v>-0.57033347655197941</c:v>
                </c:pt>
                <c:pt idx="520">
                  <c:v>-0.57504261532468104</c:v>
                </c:pt>
                <c:pt idx="521">
                  <c:v>-0.57819706234945711</c:v>
                </c:pt>
                <c:pt idx="522">
                  <c:v>-0.59510339628462638</c:v>
                </c:pt>
                <c:pt idx="523">
                  <c:v>-0.6256865112486466</c:v>
                </c:pt>
                <c:pt idx="524">
                  <c:v>-0.64317867105984583</c:v>
                </c:pt>
                <c:pt idx="525">
                  <c:v>-0.64200701930778614</c:v>
                </c:pt>
                <c:pt idx="526">
                  <c:v>-0.60598623852010414</c:v>
                </c:pt>
                <c:pt idx="527">
                  <c:v>-0.5701907753770491</c:v>
                </c:pt>
                <c:pt idx="528">
                  <c:v>-0.55577795670908392</c:v>
                </c:pt>
                <c:pt idx="529">
                  <c:v>-0.58768293518824821</c:v>
                </c:pt>
                <c:pt idx="530">
                  <c:v>-0.62965210179407938</c:v>
                </c:pt>
                <c:pt idx="531">
                  <c:v>-0.64112076990558686</c:v>
                </c:pt>
                <c:pt idx="532">
                  <c:v>-0.62259965951725849</c:v>
                </c:pt>
                <c:pt idx="533">
                  <c:v>-0.59378153276948209</c:v>
                </c:pt>
                <c:pt idx="534">
                  <c:v>-0.5649709166098601</c:v>
                </c:pt>
                <c:pt idx="535">
                  <c:v>-0.54144775451081484</c:v>
                </c:pt>
                <c:pt idx="536">
                  <c:v>-0.53299083224915322</c:v>
                </c:pt>
                <c:pt idx="537">
                  <c:v>-0.5415228603923572</c:v>
                </c:pt>
                <c:pt idx="538">
                  <c:v>-0.55791096374488491</c:v>
                </c:pt>
                <c:pt idx="539">
                  <c:v>-0.5939317445325667</c:v>
                </c:pt>
                <c:pt idx="540">
                  <c:v>-0.62995252532024859</c:v>
                </c:pt>
                <c:pt idx="541">
                  <c:v>-0.62671546182577598</c:v>
                </c:pt>
                <c:pt idx="542">
                  <c:v>-0.60775122673634796</c:v>
                </c:pt>
                <c:pt idx="543">
                  <c:v>-0.6017953303300444</c:v>
                </c:pt>
                <c:pt idx="544">
                  <c:v>-0.60635425733966131</c:v>
                </c:pt>
                <c:pt idx="545">
                  <c:v>-0.60576843146363146</c:v>
                </c:pt>
                <c:pt idx="546">
                  <c:v>-0.59855826683557167</c:v>
                </c:pt>
                <c:pt idx="547">
                  <c:v>-0.58621085991001942</c:v>
                </c:pt>
                <c:pt idx="548">
                  <c:v>-0.57033347655197941</c:v>
                </c:pt>
                <c:pt idx="549">
                  <c:v>-0.57158774477373575</c:v>
                </c:pt>
                <c:pt idx="550">
                  <c:v>-0.57761123647342727</c:v>
                </c:pt>
                <c:pt idx="551">
                  <c:v>-0.57040858243352177</c:v>
                </c:pt>
                <c:pt idx="552">
                  <c:v>-0.59172363161522334</c:v>
                </c:pt>
                <c:pt idx="553">
                  <c:v>-0.6068649773341489</c:v>
                </c:pt>
                <c:pt idx="554">
                  <c:v>-0.62127779600211419</c:v>
                </c:pt>
                <c:pt idx="555">
                  <c:v>-0.64082785696757216</c:v>
                </c:pt>
                <c:pt idx="556">
                  <c:v>-0.64001671344691524</c:v>
                </c:pt>
                <c:pt idx="557">
                  <c:v>-0.62178851599660179</c:v>
                </c:pt>
                <c:pt idx="558">
                  <c:v>-0.6096589161275221</c:v>
                </c:pt>
                <c:pt idx="559">
                  <c:v>-0.60466437500495984</c:v>
                </c:pt>
                <c:pt idx="560">
                  <c:v>-0.59025906692514873</c:v>
                </c:pt>
                <c:pt idx="561">
                  <c:v>-0.57937622468967098</c:v>
                </c:pt>
                <c:pt idx="562">
                  <c:v>-0.58554992815244722</c:v>
                </c:pt>
                <c:pt idx="563">
                  <c:v>-0.57834727411254161</c:v>
                </c:pt>
                <c:pt idx="564">
                  <c:v>-0.55703222493083993</c:v>
                </c:pt>
                <c:pt idx="565">
                  <c:v>-0.53541675222296914</c:v>
                </c:pt>
                <c:pt idx="566">
                  <c:v>-0.52527745821476002</c:v>
                </c:pt>
                <c:pt idx="567">
                  <c:v>-0.51299764658259583</c:v>
                </c:pt>
                <c:pt idx="568">
                  <c:v>-0.49859233850278467</c:v>
                </c:pt>
                <c:pt idx="569">
                  <c:v>-0.48793481391193383</c:v>
                </c:pt>
                <c:pt idx="570">
                  <c:v>-0.47763779755248598</c:v>
                </c:pt>
                <c:pt idx="571">
                  <c:v>-0.46323248947267481</c:v>
                </c:pt>
                <c:pt idx="572">
                  <c:v>-0.4558796236696846</c:v>
                </c:pt>
                <c:pt idx="573">
                  <c:v>-0.46918838587897843</c:v>
                </c:pt>
                <c:pt idx="574">
                  <c:v>-0.47462605170264005</c:v>
                </c:pt>
                <c:pt idx="575">
                  <c:v>-0.45301808958292333</c:v>
                </c:pt>
                <c:pt idx="576">
                  <c:v>-0.40347073952947504</c:v>
                </c:pt>
                <c:pt idx="577">
                  <c:v>-0.37200888575141011</c:v>
                </c:pt>
                <c:pt idx="578">
                  <c:v>-0.36583518228863388</c:v>
                </c:pt>
                <c:pt idx="579">
                  <c:v>-0.34584199662207693</c:v>
                </c:pt>
                <c:pt idx="580">
                  <c:v>-0.31702386987429987</c:v>
                </c:pt>
                <c:pt idx="581">
                  <c:v>-0.29923729500745488</c:v>
                </c:pt>
                <c:pt idx="582">
                  <c:v>-0.27997864486238166</c:v>
                </c:pt>
                <c:pt idx="583">
                  <c:v>-0.2463116824022355</c:v>
                </c:pt>
                <c:pt idx="584">
                  <c:v>-0.22595047791611977</c:v>
                </c:pt>
                <c:pt idx="585">
                  <c:v>-0.23212493243771259</c:v>
                </c:pt>
                <c:pt idx="586">
                  <c:v>-0.23102237809667259</c:v>
                </c:pt>
                <c:pt idx="587">
                  <c:v>-0.20941066068287878</c:v>
                </c:pt>
                <c:pt idx="588">
                  <c:v>-0.20161917653168193</c:v>
                </c:pt>
                <c:pt idx="589">
                  <c:v>-0.19441502037414421</c:v>
                </c:pt>
                <c:pt idx="590">
                  <c:v>-0.19838436621365452</c:v>
                </c:pt>
                <c:pt idx="591">
                  <c:v>-0.2055885223711898</c:v>
                </c:pt>
                <c:pt idx="592">
                  <c:v>-0.20852891763357201</c:v>
                </c:pt>
                <c:pt idx="593">
                  <c:v>-0.19412135637731343</c:v>
                </c:pt>
                <c:pt idx="594">
                  <c:v>-0.17118702438956063</c:v>
                </c:pt>
                <c:pt idx="595">
                  <c:v>-0.16133688802528834</c:v>
                </c:pt>
                <c:pt idx="596">
                  <c:v>-0.15809982453081545</c:v>
                </c:pt>
                <c:pt idx="597">
                  <c:v>-0.14178682705983231</c:v>
                </c:pt>
                <c:pt idx="598">
                  <c:v>-0.11355452618808565</c:v>
                </c:pt>
                <c:pt idx="599">
                  <c:v>-9.9149218108272597E-2</c:v>
                </c:pt>
                <c:pt idx="600">
                  <c:v>-7.7901764219959091E-2</c:v>
                </c:pt>
                <c:pt idx="601">
                  <c:v>-5.0120098637468469E-2</c:v>
                </c:pt>
                <c:pt idx="602">
                  <c:v>-3.784028700530373E-2</c:v>
                </c:pt>
                <c:pt idx="603">
                  <c:v>-3.5489472913028508E-2</c:v>
                </c:pt>
                <c:pt idx="604">
                  <c:v>-1.4542442550884882E-2</c:v>
                </c:pt>
                <c:pt idx="605">
                  <c:v>2.1478338236796235E-2</c:v>
                </c:pt>
                <c:pt idx="606">
                  <c:v>6.6098742461071502E-2</c:v>
                </c:pt>
                <c:pt idx="607">
                  <c:v>0.11711065720459379</c:v>
                </c:pt>
                <c:pt idx="608">
                  <c:v>0.14541055336973008</c:v>
                </c:pt>
                <c:pt idx="609">
                  <c:v>0.14541055336973008</c:v>
                </c:pt>
                <c:pt idx="610">
                  <c:v>0.14585367807082772</c:v>
                </c:pt>
                <c:pt idx="611">
                  <c:v>0.16025898615064094</c:v>
                </c:pt>
                <c:pt idx="612">
                  <c:v>0.14761866628707254</c:v>
                </c:pt>
                <c:pt idx="613">
                  <c:v>0.11490254428725144</c:v>
                </c:pt>
                <c:pt idx="614">
                  <c:v>9.5209782146862598E-2</c:v>
                </c:pt>
                <c:pt idx="615">
                  <c:v>7.6020229412807838E-2</c:v>
                </c:pt>
                <c:pt idx="616">
                  <c:v>5.4412267293090677E-2</c:v>
                </c:pt>
                <c:pt idx="617">
                  <c:v>5.3526017890892841E-2</c:v>
                </c:pt>
                <c:pt idx="618">
                  <c:v>6.955361301201779E-2</c:v>
                </c:pt>
                <c:pt idx="619">
                  <c:v>6.8231749496873273E-2</c:v>
                </c:pt>
                <c:pt idx="620">
                  <c:v>4.6616276789002709E-2</c:v>
                </c:pt>
                <c:pt idx="621">
                  <c:v>2.4197171148628405E-2</c:v>
                </c:pt>
                <c:pt idx="622">
                  <c:v>-4.7636567740790836E-3</c:v>
                </c:pt>
                <c:pt idx="623">
                  <c:v>-4.078443756176009E-2</c:v>
                </c:pt>
                <c:pt idx="624">
                  <c:v>-8.3489641806707149E-2</c:v>
                </c:pt>
                <c:pt idx="625">
                  <c:v>-0.14479857290967596</c:v>
                </c:pt>
                <c:pt idx="626">
                  <c:v>-0.17206876743886745</c:v>
                </c:pt>
                <c:pt idx="627">
                  <c:v>-0.16295391765489486</c:v>
                </c:pt>
                <c:pt idx="628">
                  <c:v>-0.15751399865478749</c:v>
                </c:pt>
                <c:pt idx="629">
                  <c:v>-0.17486195517342584</c:v>
                </c:pt>
                <c:pt idx="630">
                  <c:v>-0.18735807174443031</c:v>
                </c:pt>
                <c:pt idx="631">
                  <c:v>-0.17706706385550586</c:v>
                </c:pt>
                <c:pt idx="632">
                  <c:v>-0.1812572209867519</c:v>
                </c:pt>
                <c:pt idx="633">
                  <c:v>-0.20360347392202871</c:v>
                </c:pt>
                <c:pt idx="634">
                  <c:v>-0.23249220019845535</c:v>
                </c:pt>
                <c:pt idx="635">
                  <c:v>-0.26851147886850529</c:v>
                </c:pt>
                <c:pt idx="636">
                  <c:v>-0.29791468043349595</c:v>
                </c:pt>
                <c:pt idx="637">
                  <c:v>-0.32077165336326013</c:v>
                </c:pt>
                <c:pt idx="638">
                  <c:v>-0.36884692813847952</c:v>
                </c:pt>
                <c:pt idx="639">
                  <c:v>-0.40332803835454467</c:v>
                </c:pt>
                <c:pt idx="640">
                  <c:v>-0.42890910160784862</c:v>
                </c:pt>
                <c:pt idx="641">
                  <c:v>-0.46764120471920712</c:v>
                </c:pt>
                <c:pt idx="642">
                  <c:v>-0.50748487487739158</c:v>
                </c:pt>
                <c:pt idx="643">
                  <c:v>-0.52512724645167541</c:v>
                </c:pt>
                <c:pt idx="644">
                  <c:v>-0.5363030016251682</c:v>
                </c:pt>
                <c:pt idx="645">
                  <c:v>-0.56246989075450182</c:v>
                </c:pt>
                <c:pt idx="646">
                  <c:v>-0.56246989075450182</c:v>
                </c:pt>
                <c:pt idx="647">
                  <c:v>-0.58407785287421832</c:v>
                </c:pt>
                <c:pt idx="648">
                  <c:v>-0.62531849242908943</c:v>
                </c:pt>
                <c:pt idx="649">
                  <c:v>-0.62149560305858687</c:v>
                </c:pt>
                <c:pt idx="650">
                  <c:v>-0.60709029497877576</c:v>
                </c:pt>
                <c:pt idx="651">
                  <c:v>-0.6017953303300444</c:v>
                </c:pt>
                <c:pt idx="652">
                  <c:v>-0.60569332558208921</c:v>
                </c:pt>
                <c:pt idx="653">
                  <c:v>-0.62259965951725849</c:v>
                </c:pt>
                <c:pt idx="654">
                  <c:v>-0.63855214875684063</c:v>
                </c:pt>
                <c:pt idx="655">
                  <c:v>-0.62752660534643268</c:v>
                </c:pt>
                <c:pt idx="656">
                  <c:v>-0.60216334914960157</c:v>
                </c:pt>
                <c:pt idx="657">
                  <c:v>-0.55952574019804391</c:v>
                </c:pt>
                <c:pt idx="658">
                  <c:v>-0.52351246999851631</c:v>
                </c:pt>
                <c:pt idx="659">
                  <c:v>-0.52314445117895902</c:v>
                </c:pt>
                <c:pt idx="660">
                  <c:v>-0.56195166017185993</c:v>
                </c:pt>
                <c:pt idx="661">
                  <c:v>-0.5587221072655415</c:v>
                </c:pt>
                <c:pt idx="662">
                  <c:v>-0.5340197828262826</c:v>
                </c:pt>
                <c:pt idx="663">
                  <c:v>-0.50969298779473493</c:v>
                </c:pt>
                <c:pt idx="664">
                  <c:v>-0.49572329382786912</c:v>
                </c:pt>
                <c:pt idx="665">
                  <c:v>-0.49484455501382441</c:v>
                </c:pt>
                <c:pt idx="666">
                  <c:v>-0.50454823490908829</c:v>
                </c:pt>
                <c:pt idx="667">
                  <c:v>-0.51528086538148121</c:v>
                </c:pt>
                <c:pt idx="668">
                  <c:v>-0.51880333122581479</c:v>
                </c:pt>
                <c:pt idx="669">
                  <c:v>-0.54041880393368547</c:v>
                </c:pt>
                <c:pt idx="670">
                  <c:v>-0.56202676605340218</c:v>
                </c:pt>
                <c:pt idx="671">
                  <c:v>-0.56246989075450182</c:v>
                </c:pt>
                <c:pt idx="672">
                  <c:v>-0.5816519329004024</c:v>
                </c:pt>
                <c:pt idx="673">
                  <c:v>-0.6089979843699499</c:v>
                </c:pt>
                <c:pt idx="674">
                  <c:v>-0.62259965951725849</c:v>
                </c:pt>
                <c:pt idx="675">
                  <c:v>-0.62539359831063168</c:v>
                </c:pt>
                <c:pt idx="676">
                  <c:v>-0.61789803133271126</c:v>
                </c:pt>
                <c:pt idx="677">
                  <c:v>-0.60657206439613398</c:v>
                </c:pt>
                <c:pt idx="678">
                  <c:v>-0.61149901022530817</c:v>
                </c:pt>
                <c:pt idx="679">
                  <c:v>-0.63502217232435298</c:v>
                </c:pt>
                <c:pt idx="680">
                  <c:v>-0.64112076990558686</c:v>
                </c:pt>
                <c:pt idx="681">
                  <c:v>-0.64200701930778614</c:v>
                </c:pt>
                <c:pt idx="682">
                  <c:v>-0.65641232738759725</c:v>
                </c:pt>
                <c:pt idx="683">
                  <c:v>-0.63590091113839786</c:v>
                </c:pt>
                <c:pt idx="684">
                  <c:v>-0.63325718410810927</c:v>
                </c:pt>
                <c:pt idx="685">
                  <c:v>-0.65023862392482101</c:v>
                </c:pt>
                <c:pt idx="686">
                  <c:v>-0.64685885925541775</c:v>
                </c:pt>
                <c:pt idx="687">
                  <c:v>-0.62811243122246252</c:v>
                </c:pt>
                <c:pt idx="688">
                  <c:v>-0.61384982431758184</c:v>
                </c:pt>
                <c:pt idx="689">
                  <c:v>-0.60062367857798471</c:v>
                </c:pt>
                <c:pt idx="690">
                  <c:v>-0.58370983405466115</c:v>
                </c:pt>
                <c:pt idx="691">
                  <c:v>-0.57650718001475565</c:v>
                </c:pt>
                <c:pt idx="692">
                  <c:v>-0.57342032828336764</c:v>
                </c:pt>
                <c:pt idx="693">
                  <c:v>-0.59613985744991005</c:v>
                </c:pt>
                <c:pt idx="694">
                  <c:v>-0.63935578168934315</c:v>
                </c:pt>
                <c:pt idx="695">
                  <c:v>-0.6687597343131495</c:v>
                </c:pt>
                <c:pt idx="696">
                  <c:v>-0.67258262368365207</c:v>
                </c:pt>
                <c:pt idx="697">
                  <c:v>-0.67817050127039835</c:v>
                </c:pt>
                <c:pt idx="698">
                  <c:v>-0.66074593675258719</c:v>
                </c:pt>
                <c:pt idx="699">
                  <c:v>-0.61914478896631331</c:v>
                </c:pt>
                <c:pt idx="700">
                  <c:v>-0.5939317445325667</c:v>
                </c:pt>
                <c:pt idx="701">
                  <c:v>-0.5939317445325667</c:v>
                </c:pt>
                <c:pt idx="702">
                  <c:v>-0.60304959855180063</c:v>
                </c:pt>
                <c:pt idx="703">
                  <c:v>-0.63186021471142262</c:v>
                </c:pt>
                <c:pt idx="704">
                  <c:v>-0.65685545208869667</c:v>
                </c:pt>
                <c:pt idx="705">
                  <c:v>-0.65685545208869667</c:v>
                </c:pt>
                <c:pt idx="706">
                  <c:v>-0.65685545208869667</c:v>
                </c:pt>
                <c:pt idx="707">
                  <c:v>-0.65002081686834834</c:v>
                </c:pt>
                <c:pt idx="708">
                  <c:v>-0.63663694877751231</c:v>
                </c:pt>
                <c:pt idx="709">
                  <c:v>-0.62223164069770132</c:v>
                </c:pt>
                <c:pt idx="710">
                  <c:v>-0.59812265272262644</c:v>
                </c:pt>
                <c:pt idx="711">
                  <c:v>-0.57768634235496963</c:v>
                </c:pt>
                <c:pt idx="712">
                  <c:v>-0.56680350011949177</c:v>
                </c:pt>
                <c:pt idx="713">
                  <c:v>-0.56246989075450182</c:v>
                </c:pt>
                <c:pt idx="714">
                  <c:v>-0.56246989075450182</c:v>
                </c:pt>
                <c:pt idx="715">
                  <c:v>-0.5701907753770491</c:v>
                </c:pt>
                <c:pt idx="716">
                  <c:v>-0.60356031854628822</c:v>
                </c:pt>
                <c:pt idx="717">
                  <c:v>-0.61664376311095492</c:v>
                </c:pt>
                <c:pt idx="718">
                  <c:v>-0.58783314695133282</c:v>
                </c:pt>
                <c:pt idx="719">
                  <c:v>-0.5657745495423625</c:v>
                </c:pt>
                <c:pt idx="720">
                  <c:v>-0.57467459650512365</c:v>
                </c:pt>
                <c:pt idx="721">
                  <c:v>-0.59995523623225833</c:v>
                </c:pt>
                <c:pt idx="722">
                  <c:v>-0.6096589161275221</c:v>
                </c:pt>
                <c:pt idx="723">
                  <c:v>-0.6096589161275221</c:v>
                </c:pt>
                <c:pt idx="724">
                  <c:v>-0.60274917502563152</c:v>
                </c:pt>
                <c:pt idx="725">
                  <c:v>-0.57996205056570094</c:v>
                </c:pt>
                <c:pt idx="726">
                  <c:v>-0.54820728384962103</c:v>
                </c:pt>
                <c:pt idx="727">
                  <c:v>-0.53100803697643661</c:v>
                </c:pt>
                <c:pt idx="728">
                  <c:v>-0.53100803697643661</c:v>
                </c:pt>
                <c:pt idx="729">
                  <c:v>-0.53115824873952122</c:v>
                </c:pt>
                <c:pt idx="730">
                  <c:v>-0.53836090277942683</c:v>
                </c:pt>
              </c:numCache>
            </c:numRef>
          </c:val>
          <c:smooth val="0"/>
          <c:extLst>
            <c:ext xmlns:c16="http://schemas.microsoft.com/office/drawing/2014/chart" uri="{C3380CC4-5D6E-409C-BE32-E72D297353CC}">
              <c16:uniqueId val="{00000001-8B99-4C44-B9BA-4D704F1112D8}"/>
            </c:ext>
          </c:extLst>
        </c:ser>
        <c:dLbls>
          <c:showLegendKey val="0"/>
          <c:showVal val="0"/>
          <c:showCatName val="0"/>
          <c:showSerName val="0"/>
          <c:showPercent val="0"/>
          <c:showBubbleSize val="0"/>
        </c:dLbls>
        <c:smooth val="0"/>
        <c:axId val="972356920"/>
        <c:axId val="972362408"/>
      </c:lineChart>
      <c:catAx>
        <c:axId val="972356920"/>
        <c:scaling>
          <c:orientation val="minMax"/>
        </c:scaling>
        <c:delete val="1"/>
        <c:axPos val="b"/>
        <c:numFmt formatCode="General" sourceLinked="1"/>
        <c:majorTickMark val="none"/>
        <c:minorTickMark val="none"/>
        <c:tickLblPos val="nextTo"/>
        <c:crossAx val="972362408"/>
        <c:crosses val="autoZero"/>
        <c:auto val="1"/>
        <c:lblAlgn val="ctr"/>
        <c:lblOffset val="100"/>
        <c:noMultiLvlLbl val="0"/>
      </c:catAx>
      <c:valAx>
        <c:axId val="972362408"/>
        <c:scaling>
          <c:orientation val="minMax"/>
        </c:scaling>
        <c:delete val="1"/>
        <c:axPos val="l"/>
        <c:numFmt formatCode="General" sourceLinked="1"/>
        <c:majorTickMark val="none"/>
        <c:minorTickMark val="none"/>
        <c:tickLblPos val="nextTo"/>
        <c:crossAx val="9723569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spPr>
            <a:ln w="28575" cap="rnd">
              <a:solidFill>
                <a:schemeClr val="accent1"/>
              </a:solidFill>
              <a:round/>
            </a:ln>
            <a:effectLst/>
          </c:spPr>
          <c:marker>
            <c:symbol val="none"/>
          </c:marker>
          <c:val>
            <c:numRef>
              <c:f>Sheet2!$F$5:$F$754</c:f>
              <c:numCache>
                <c:formatCode>General</c:formatCode>
                <c:ptCount val="750"/>
                <c:pt idx="0">
                  <c:v>3.4933999999999998</c:v>
                </c:pt>
                <c:pt idx="1">
                  <c:v>3.3826999999999998</c:v>
                </c:pt>
                <c:pt idx="2">
                  <c:v>3.2534999999999998</c:v>
                </c:pt>
                <c:pt idx="3">
                  <c:v>3.1055999999999999</c:v>
                </c:pt>
                <c:pt idx="4">
                  <c:v>2.9367000000000001</c:v>
                </c:pt>
                <c:pt idx="5">
                  <c:v>2.7440000000000002</c:v>
                </c:pt>
                <c:pt idx="6">
                  <c:v>2.5362</c:v>
                </c:pt>
                <c:pt idx="7">
                  <c:v>2.3239000000000001</c:v>
                </c:pt>
                <c:pt idx="8">
                  <c:v>2.0956999999999999</c:v>
                </c:pt>
                <c:pt idx="9">
                  <c:v>1.8435999999999999</c:v>
                </c:pt>
                <c:pt idx="10">
                  <c:v>1.5608</c:v>
                </c:pt>
                <c:pt idx="11">
                  <c:v>1.2334000000000001</c:v>
                </c:pt>
                <c:pt idx="12">
                  <c:v>0.86565999999999999</c:v>
                </c:pt>
                <c:pt idx="13">
                  <c:v>0.49142999999999998</c:v>
                </c:pt>
                <c:pt idx="14">
                  <c:v>0.15928</c:v>
                </c:pt>
                <c:pt idx="15">
                  <c:v>-0.11545999999999999</c:v>
                </c:pt>
                <c:pt idx="16">
                  <c:v>-0.39163999999999999</c:v>
                </c:pt>
                <c:pt idx="17">
                  <c:v>-0.72302999999999995</c:v>
                </c:pt>
                <c:pt idx="18">
                  <c:v>-1.0777000000000001</c:v>
                </c:pt>
                <c:pt idx="19">
                  <c:v>-1.4180999999999999</c:v>
                </c:pt>
                <c:pt idx="20">
                  <c:v>-1.7085999999999999</c:v>
                </c:pt>
                <c:pt idx="21">
                  <c:v>-1.9186000000000001</c:v>
                </c:pt>
                <c:pt idx="22">
                  <c:v>-2.0293000000000001</c:v>
                </c:pt>
                <c:pt idx="23">
                  <c:v>-2.1135999999999999</c:v>
                </c:pt>
                <c:pt idx="24">
                  <c:v>-2.2214999999999998</c:v>
                </c:pt>
                <c:pt idx="25">
                  <c:v>-2.3578000000000001</c:v>
                </c:pt>
                <c:pt idx="26">
                  <c:v>-2.4982000000000002</c:v>
                </c:pt>
                <c:pt idx="27">
                  <c:v>-2.5926999999999998</c:v>
                </c:pt>
                <c:pt idx="28">
                  <c:v>-2.6448999999999998</c:v>
                </c:pt>
                <c:pt idx="29">
                  <c:v>-2.6726000000000001</c:v>
                </c:pt>
                <c:pt idx="30">
                  <c:v>-2.6747999999999998</c:v>
                </c:pt>
                <c:pt idx="31">
                  <c:v>-2.6448999999999998</c:v>
                </c:pt>
                <c:pt idx="32">
                  <c:v>-2.5684</c:v>
                </c:pt>
                <c:pt idx="33">
                  <c:v>-2.4457</c:v>
                </c:pt>
                <c:pt idx="34">
                  <c:v>-2.2967</c:v>
                </c:pt>
                <c:pt idx="35">
                  <c:v>-2.1366999999999998</c:v>
                </c:pt>
                <c:pt idx="36">
                  <c:v>-1.9755</c:v>
                </c:pt>
                <c:pt idx="37">
                  <c:v>-1.8134999999999999</c:v>
                </c:pt>
                <c:pt idx="38">
                  <c:v>-1.6587000000000001</c:v>
                </c:pt>
                <c:pt idx="39">
                  <c:v>-1.5166999999999999</c:v>
                </c:pt>
                <c:pt idx="40">
                  <c:v>-1.3781000000000001</c:v>
                </c:pt>
                <c:pt idx="41">
                  <c:v>-1.2410000000000001</c:v>
                </c:pt>
                <c:pt idx="42">
                  <c:v>-1.1105</c:v>
                </c:pt>
                <c:pt idx="43">
                  <c:v>-0.99709999999999999</c:v>
                </c:pt>
                <c:pt idx="44">
                  <c:v>-0.88302000000000003</c:v>
                </c:pt>
                <c:pt idx="45">
                  <c:v>-0.76356999999999997</c:v>
                </c:pt>
                <c:pt idx="46">
                  <c:v>-0.64434999999999998</c:v>
                </c:pt>
                <c:pt idx="47">
                  <c:v>-0.53288999999999997</c:v>
                </c:pt>
                <c:pt idx="48">
                  <c:v>-0.42224</c:v>
                </c:pt>
                <c:pt idx="49">
                  <c:v>-0.31315999999999999</c:v>
                </c:pt>
                <c:pt idx="50">
                  <c:v>-0.21643999999999999</c:v>
                </c:pt>
                <c:pt idx="51">
                  <c:v>-0.13347000000000001</c:v>
                </c:pt>
                <c:pt idx="52">
                  <c:v>-6.3580999999999999E-2</c:v>
                </c:pt>
                <c:pt idx="53">
                  <c:v>-7.8040000000000002E-3</c:v>
                </c:pt>
                <c:pt idx="54">
                  <c:v>2.0892000000000001E-2</c:v>
                </c:pt>
                <c:pt idx="55">
                  <c:v>2.9441999999999999E-2</c:v>
                </c:pt>
                <c:pt idx="56">
                  <c:v>2.9066000000000002E-2</c:v>
                </c:pt>
                <c:pt idx="57">
                  <c:v>2.1249000000000001E-2</c:v>
                </c:pt>
                <c:pt idx="58">
                  <c:v>-5.7710000000000001E-3</c:v>
                </c:pt>
                <c:pt idx="59">
                  <c:v>-3.9057000000000001E-2</c:v>
                </c:pt>
                <c:pt idx="60">
                  <c:v>-7.1649000000000004E-2</c:v>
                </c:pt>
                <c:pt idx="61">
                  <c:v>-0.10886999999999999</c:v>
                </c:pt>
                <c:pt idx="62">
                  <c:v>-0.15051999999999999</c:v>
                </c:pt>
                <c:pt idx="63">
                  <c:v>-0.192</c:v>
                </c:pt>
                <c:pt idx="64">
                  <c:v>-0.22258</c:v>
                </c:pt>
                <c:pt idx="65">
                  <c:v>-0.24790999999999999</c:v>
                </c:pt>
                <c:pt idx="66">
                  <c:v>-0.26787</c:v>
                </c:pt>
                <c:pt idx="67">
                  <c:v>-0.27868999999999999</c:v>
                </c:pt>
                <c:pt idx="68">
                  <c:v>-0.27712999999999999</c:v>
                </c:pt>
                <c:pt idx="69">
                  <c:v>-0.26543</c:v>
                </c:pt>
                <c:pt idx="70">
                  <c:v>-0.25453999999999999</c:v>
                </c:pt>
                <c:pt idx="71">
                  <c:v>-0.23596</c:v>
                </c:pt>
                <c:pt idx="72">
                  <c:v>-0.21076</c:v>
                </c:pt>
                <c:pt idx="73">
                  <c:v>-0.18304000000000001</c:v>
                </c:pt>
                <c:pt idx="74">
                  <c:v>-0.15964</c:v>
                </c:pt>
                <c:pt idx="75">
                  <c:v>-0.12758</c:v>
                </c:pt>
                <c:pt idx="76">
                  <c:v>-9.8480999999999999E-2</c:v>
                </c:pt>
                <c:pt idx="77">
                  <c:v>-7.5053999999999996E-2</c:v>
                </c:pt>
                <c:pt idx="78">
                  <c:v>-5.7104000000000002E-2</c:v>
                </c:pt>
                <c:pt idx="79">
                  <c:v>-4.1886E-2</c:v>
                </c:pt>
                <c:pt idx="80">
                  <c:v>-2.9291000000000001E-2</c:v>
                </c:pt>
                <c:pt idx="81">
                  <c:v>-2.7411999999999999E-2</c:v>
                </c:pt>
                <c:pt idx="82">
                  <c:v>-2.8312E-2</c:v>
                </c:pt>
                <c:pt idx="83">
                  <c:v>-2.9798000000000002E-2</c:v>
                </c:pt>
                <c:pt idx="84">
                  <c:v>-3.3659000000000001E-2</c:v>
                </c:pt>
                <c:pt idx="85">
                  <c:v>-4.8953000000000003E-2</c:v>
                </c:pt>
                <c:pt idx="86">
                  <c:v>-5.8840999999999997E-2</c:v>
                </c:pt>
                <c:pt idx="87">
                  <c:v>-6.4466999999999997E-2</c:v>
                </c:pt>
                <c:pt idx="88">
                  <c:v>-7.0172999999999999E-2</c:v>
                </c:pt>
                <c:pt idx="89">
                  <c:v>-7.8464999999999993E-2</c:v>
                </c:pt>
                <c:pt idx="90">
                  <c:v>-8.2962999999999995E-2</c:v>
                </c:pt>
                <c:pt idx="91">
                  <c:v>-8.0822000000000005E-2</c:v>
                </c:pt>
                <c:pt idx="92">
                  <c:v>-8.1221000000000002E-2</c:v>
                </c:pt>
                <c:pt idx="93">
                  <c:v>-8.0975000000000005E-2</c:v>
                </c:pt>
                <c:pt idx="94">
                  <c:v>-7.6091000000000006E-2</c:v>
                </c:pt>
                <c:pt idx="95">
                  <c:v>-6.3495999999999997E-2</c:v>
                </c:pt>
                <c:pt idx="96">
                  <c:v>-5.7116E-2</c:v>
                </c:pt>
                <c:pt idx="97">
                  <c:v>-4.8108999999999999E-2</c:v>
                </c:pt>
                <c:pt idx="98">
                  <c:v>-3.4012000000000001E-2</c:v>
                </c:pt>
                <c:pt idx="99">
                  <c:v>-1.8071E-2</c:v>
                </c:pt>
                <c:pt idx="100">
                  <c:v>-7.2750000000000002E-3</c:v>
                </c:pt>
                <c:pt idx="101">
                  <c:v>3.5209999999999998E-3</c:v>
                </c:pt>
                <c:pt idx="102">
                  <c:v>1.8727000000000001E-2</c:v>
                </c:pt>
                <c:pt idx="103">
                  <c:v>2.9673000000000001E-2</c:v>
                </c:pt>
                <c:pt idx="104">
                  <c:v>3.5928000000000002E-2</c:v>
                </c:pt>
                <c:pt idx="105">
                  <c:v>4.2188999999999997E-2</c:v>
                </c:pt>
                <c:pt idx="106">
                  <c:v>6.1981000000000001E-2</c:v>
                </c:pt>
                <c:pt idx="107">
                  <c:v>6.5121999999999999E-2</c:v>
                </c:pt>
                <c:pt idx="108">
                  <c:v>6.0779E-2</c:v>
                </c:pt>
                <c:pt idx="109">
                  <c:v>5.6186E-2</c:v>
                </c:pt>
                <c:pt idx="110">
                  <c:v>5.4801999999999997E-2</c:v>
                </c:pt>
                <c:pt idx="111">
                  <c:v>5.1204E-2</c:v>
                </c:pt>
                <c:pt idx="112">
                  <c:v>4.165E-2</c:v>
                </c:pt>
                <c:pt idx="113">
                  <c:v>4.5839999999999999E-2</c:v>
                </c:pt>
                <c:pt idx="114">
                  <c:v>5.4876000000000001E-2</c:v>
                </c:pt>
                <c:pt idx="115">
                  <c:v>6.2534000000000006E-2</c:v>
                </c:pt>
                <c:pt idx="116">
                  <c:v>6.8858000000000003E-2</c:v>
                </c:pt>
                <c:pt idx="117">
                  <c:v>7.7854000000000007E-2</c:v>
                </c:pt>
                <c:pt idx="118">
                  <c:v>8.2661999999999999E-2</c:v>
                </c:pt>
                <c:pt idx="119">
                  <c:v>8.5285E-2</c:v>
                </c:pt>
                <c:pt idx="120">
                  <c:v>8.9579000000000006E-2</c:v>
                </c:pt>
                <c:pt idx="121">
                  <c:v>9.9741999999999997E-2</c:v>
                </c:pt>
                <c:pt idx="122">
                  <c:v>0.11323999999999999</c:v>
                </c:pt>
                <c:pt idx="123">
                  <c:v>0.11992999999999999</c:v>
                </c:pt>
                <c:pt idx="124">
                  <c:v>0.12914</c:v>
                </c:pt>
                <c:pt idx="125">
                  <c:v>0.13950000000000001</c:v>
                </c:pt>
                <c:pt idx="126">
                  <c:v>0.14735000000000001</c:v>
                </c:pt>
                <c:pt idx="127">
                  <c:v>0.15364</c:v>
                </c:pt>
                <c:pt idx="128">
                  <c:v>0.16644999999999999</c:v>
                </c:pt>
                <c:pt idx="129">
                  <c:v>0.18174999999999999</c:v>
                </c:pt>
                <c:pt idx="130">
                  <c:v>0.19638</c:v>
                </c:pt>
                <c:pt idx="131">
                  <c:v>0.20915</c:v>
                </c:pt>
                <c:pt idx="132">
                  <c:v>0.22264999999999999</c:v>
                </c:pt>
                <c:pt idx="133">
                  <c:v>0.23003999999999999</c:v>
                </c:pt>
                <c:pt idx="134">
                  <c:v>0.23063</c:v>
                </c:pt>
                <c:pt idx="135">
                  <c:v>0.23469000000000001</c:v>
                </c:pt>
                <c:pt idx="136">
                  <c:v>0.24385999999999999</c:v>
                </c:pt>
                <c:pt idx="137">
                  <c:v>0.25085000000000002</c:v>
                </c:pt>
                <c:pt idx="138">
                  <c:v>0.25174999999999997</c:v>
                </c:pt>
                <c:pt idx="139">
                  <c:v>0.25336999999999998</c:v>
                </c:pt>
                <c:pt idx="140">
                  <c:v>0.26380999999999999</c:v>
                </c:pt>
                <c:pt idx="141">
                  <c:v>0.27554000000000001</c:v>
                </c:pt>
                <c:pt idx="142">
                  <c:v>0.27739999999999998</c:v>
                </c:pt>
                <c:pt idx="143">
                  <c:v>0.28820000000000001</c:v>
                </c:pt>
                <c:pt idx="144">
                  <c:v>0.30520999999999998</c:v>
                </c:pt>
                <c:pt idx="145">
                  <c:v>0.31641000000000002</c:v>
                </c:pt>
                <c:pt idx="146">
                  <c:v>0.32289000000000001</c:v>
                </c:pt>
                <c:pt idx="147">
                  <c:v>0.32973999999999998</c:v>
                </c:pt>
                <c:pt idx="148">
                  <c:v>0.34414</c:v>
                </c:pt>
                <c:pt idx="149">
                  <c:v>0.35102</c:v>
                </c:pt>
                <c:pt idx="150">
                  <c:v>0.35732000000000003</c:v>
                </c:pt>
                <c:pt idx="151">
                  <c:v>0.36858000000000002</c:v>
                </c:pt>
                <c:pt idx="152">
                  <c:v>0.38363999999999998</c:v>
                </c:pt>
                <c:pt idx="153">
                  <c:v>0.39173999999999998</c:v>
                </c:pt>
                <c:pt idx="154">
                  <c:v>0.39894000000000002</c:v>
                </c:pt>
                <c:pt idx="155">
                  <c:v>0.41364000000000001</c:v>
                </c:pt>
                <c:pt idx="156">
                  <c:v>0.42979000000000001</c:v>
                </c:pt>
                <c:pt idx="157">
                  <c:v>0.44142999999999999</c:v>
                </c:pt>
                <c:pt idx="158">
                  <c:v>0.44457999999999998</c:v>
                </c:pt>
                <c:pt idx="159">
                  <c:v>0.45538000000000001</c:v>
                </c:pt>
                <c:pt idx="160">
                  <c:v>0.46838999999999997</c:v>
                </c:pt>
                <c:pt idx="161">
                  <c:v>0.47554000000000002</c:v>
                </c:pt>
                <c:pt idx="162">
                  <c:v>0.48205999999999999</c:v>
                </c:pt>
                <c:pt idx="163">
                  <c:v>0.49554999999999999</c:v>
                </c:pt>
                <c:pt idx="164">
                  <c:v>0.50905</c:v>
                </c:pt>
                <c:pt idx="165">
                  <c:v>0.51934999999999998</c:v>
                </c:pt>
                <c:pt idx="166">
                  <c:v>0.53159999999999996</c:v>
                </c:pt>
                <c:pt idx="167">
                  <c:v>0.54622000000000004</c:v>
                </c:pt>
                <c:pt idx="168">
                  <c:v>0.56091999999999997</c:v>
                </c:pt>
                <c:pt idx="169">
                  <c:v>0.56901999999999997</c:v>
                </c:pt>
                <c:pt idx="170">
                  <c:v>0.59079000000000004</c:v>
                </c:pt>
                <c:pt idx="171">
                  <c:v>0.60619000000000001</c:v>
                </c:pt>
                <c:pt idx="172">
                  <c:v>0.61575000000000002</c:v>
                </c:pt>
                <c:pt idx="173">
                  <c:v>0.62473000000000001</c:v>
                </c:pt>
                <c:pt idx="174">
                  <c:v>0.64180000000000004</c:v>
                </c:pt>
                <c:pt idx="175">
                  <c:v>0.65708999999999995</c:v>
                </c:pt>
                <c:pt idx="176">
                  <c:v>0.66747000000000001</c:v>
                </c:pt>
                <c:pt idx="177">
                  <c:v>0.6804</c:v>
                </c:pt>
                <c:pt idx="178">
                  <c:v>0.69716</c:v>
                </c:pt>
                <c:pt idx="179">
                  <c:v>0.71450999999999998</c:v>
                </c:pt>
                <c:pt idx="180">
                  <c:v>0.72440000000000004</c:v>
                </c:pt>
                <c:pt idx="181">
                  <c:v>0.74114000000000002</c:v>
                </c:pt>
                <c:pt idx="182">
                  <c:v>0.76078000000000001</c:v>
                </c:pt>
                <c:pt idx="183">
                  <c:v>0.77773999999999999</c:v>
                </c:pt>
                <c:pt idx="184">
                  <c:v>0.78879999999999995</c:v>
                </c:pt>
                <c:pt idx="185">
                  <c:v>0.80139000000000005</c:v>
                </c:pt>
                <c:pt idx="186">
                  <c:v>0.82298000000000004</c:v>
                </c:pt>
                <c:pt idx="187">
                  <c:v>0.83453999999999995</c:v>
                </c:pt>
                <c:pt idx="188">
                  <c:v>0.84440999999999999</c:v>
                </c:pt>
                <c:pt idx="189">
                  <c:v>0.86104000000000003</c:v>
                </c:pt>
                <c:pt idx="190">
                  <c:v>0.88622999999999996</c:v>
                </c:pt>
                <c:pt idx="191">
                  <c:v>0.89827999999999997</c:v>
                </c:pt>
                <c:pt idx="192">
                  <c:v>0.91130999999999995</c:v>
                </c:pt>
                <c:pt idx="193">
                  <c:v>0.93027000000000004</c:v>
                </c:pt>
                <c:pt idx="194">
                  <c:v>0.95308999999999999</c:v>
                </c:pt>
                <c:pt idx="195">
                  <c:v>0.97177999999999998</c:v>
                </c:pt>
                <c:pt idx="196">
                  <c:v>0.98526999999999998</c:v>
                </c:pt>
                <c:pt idx="197">
                  <c:v>1.0038</c:v>
                </c:pt>
                <c:pt idx="198">
                  <c:v>1.0210999999999999</c:v>
                </c:pt>
                <c:pt idx="199">
                  <c:v>1.0373000000000001</c:v>
                </c:pt>
                <c:pt idx="200">
                  <c:v>1.0558000000000001</c:v>
                </c:pt>
                <c:pt idx="201">
                  <c:v>1.0791999999999999</c:v>
                </c:pt>
                <c:pt idx="202">
                  <c:v>1.0940000000000001</c:v>
                </c:pt>
                <c:pt idx="203">
                  <c:v>1.1063000000000001</c:v>
                </c:pt>
                <c:pt idx="204">
                  <c:v>1.1215999999999999</c:v>
                </c:pt>
                <c:pt idx="205">
                  <c:v>1.1423000000000001</c:v>
                </c:pt>
                <c:pt idx="206">
                  <c:v>1.163</c:v>
                </c:pt>
                <c:pt idx="207">
                  <c:v>1.1787000000000001</c:v>
                </c:pt>
                <c:pt idx="208">
                  <c:v>1.2009000000000001</c:v>
                </c:pt>
                <c:pt idx="209">
                  <c:v>1.2261</c:v>
                </c:pt>
                <c:pt idx="210">
                  <c:v>1.2498</c:v>
                </c:pt>
                <c:pt idx="211">
                  <c:v>1.2686999999999999</c:v>
                </c:pt>
                <c:pt idx="212">
                  <c:v>1.2921</c:v>
                </c:pt>
                <c:pt idx="213">
                  <c:v>1.3113999999999999</c:v>
                </c:pt>
                <c:pt idx="214">
                  <c:v>1.327</c:v>
                </c:pt>
                <c:pt idx="215">
                  <c:v>1.3428</c:v>
                </c:pt>
                <c:pt idx="216">
                  <c:v>1.3645</c:v>
                </c:pt>
                <c:pt idx="217">
                  <c:v>1.3878999999999999</c:v>
                </c:pt>
                <c:pt idx="218">
                  <c:v>1.4024000000000001</c:v>
                </c:pt>
                <c:pt idx="219">
                  <c:v>1.4209000000000001</c:v>
                </c:pt>
                <c:pt idx="220">
                  <c:v>1.4437</c:v>
                </c:pt>
                <c:pt idx="221">
                  <c:v>1.4656</c:v>
                </c:pt>
                <c:pt idx="222">
                  <c:v>1.4773000000000001</c:v>
                </c:pt>
                <c:pt idx="223">
                  <c:v>1.4962</c:v>
                </c:pt>
                <c:pt idx="224">
                  <c:v>1.5172000000000001</c:v>
                </c:pt>
                <c:pt idx="225">
                  <c:v>1.5357000000000001</c:v>
                </c:pt>
                <c:pt idx="226">
                  <c:v>1.5508</c:v>
                </c:pt>
                <c:pt idx="227">
                  <c:v>1.5688</c:v>
                </c:pt>
                <c:pt idx="228">
                  <c:v>1.5859000000000001</c:v>
                </c:pt>
                <c:pt idx="229">
                  <c:v>1.6004</c:v>
                </c:pt>
                <c:pt idx="230">
                  <c:v>1.6166</c:v>
                </c:pt>
                <c:pt idx="231">
                  <c:v>1.6368</c:v>
                </c:pt>
                <c:pt idx="232">
                  <c:v>1.6609</c:v>
                </c:pt>
                <c:pt idx="233">
                  <c:v>1.6726000000000001</c:v>
                </c:pt>
                <c:pt idx="234">
                  <c:v>1.68</c:v>
                </c:pt>
                <c:pt idx="235">
                  <c:v>1.6947000000000001</c:v>
                </c:pt>
                <c:pt idx="236">
                  <c:v>1.7135</c:v>
                </c:pt>
                <c:pt idx="237">
                  <c:v>1.7261</c:v>
                </c:pt>
                <c:pt idx="238">
                  <c:v>1.7396</c:v>
                </c:pt>
                <c:pt idx="239">
                  <c:v>1.7577</c:v>
                </c:pt>
                <c:pt idx="240">
                  <c:v>1.7722</c:v>
                </c:pt>
                <c:pt idx="241">
                  <c:v>1.7839</c:v>
                </c:pt>
                <c:pt idx="242">
                  <c:v>1.7968999999999999</c:v>
                </c:pt>
                <c:pt idx="243">
                  <c:v>1.8176000000000001</c:v>
                </c:pt>
                <c:pt idx="244">
                  <c:v>1.8259000000000001</c:v>
                </c:pt>
                <c:pt idx="245">
                  <c:v>1.8294999999999999</c:v>
                </c:pt>
                <c:pt idx="246">
                  <c:v>1.8372999999999999</c:v>
                </c:pt>
                <c:pt idx="247">
                  <c:v>1.8520000000000001</c:v>
                </c:pt>
                <c:pt idx="248">
                  <c:v>1.8646</c:v>
                </c:pt>
                <c:pt idx="249">
                  <c:v>1.8666</c:v>
                </c:pt>
                <c:pt idx="250">
                  <c:v>1.8765000000000001</c:v>
                </c:pt>
                <c:pt idx="251">
                  <c:v>1.8882000000000001</c:v>
                </c:pt>
                <c:pt idx="252">
                  <c:v>1.8975</c:v>
                </c:pt>
                <c:pt idx="253">
                  <c:v>1.903</c:v>
                </c:pt>
                <c:pt idx="254">
                  <c:v>1.9111</c:v>
                </c:pt>
                <c:pt idx="255">
                  <c:v>1.917</c:v>
                </c:pt>
                <c:pt idx="256">
                  <c:v>1.9208000000000001</c:v>
                </c:pt>
                <c:pt idx="257">
                  <c:v>1.9257</c:v>
                </c:pt>
                <c:pt idx="258">
                  <c:v>1.9340999999999999</c:v>
                </c:pt>
                <c:pt idx="259">
                  <c:v>1.9377</c:v>
                </c:pt>
                <c:pt idx="260">
                  <c:v>1.9350000000000001</c:v>
                </c:pt>
                <c:pt idx="261">
                  <c:v>1.9354</c:v>
                </c:pt>
                <c:pt idx="262">
                  <c:v>1.9370000000000001</c:v>
                </c:pt>
                <c:pt idx="263">
                  <c:v>1.9358</c:v>
                </c:pt>
                <c:pt idx="264">
                  <c:v>1.9286000000000001</c:v>
                </c:pt>
                <c:pt idx="265">
                  <c:v>1.9231</c:v>
                </c:pt>
                <c:pt idx="266">
                  <c:v>1.9220999999999999</c:v>
                </c:pt>
                <c:pt idx="267">
                  <c:v>1.9162999999999999</c:v>
                </c:pt>
                <c:pt idx="268">
                  <c:v>1.9036</c:v>
                </c:pt>
                <c:pt idx="269">
                  <c:v>1.8936999999999999</c:v>
                </c:pt>
                <c:pt idx="270">
                  <c:v>1.8883000000000001</c:v>
                </c:pt>
                <c:pt idx="271">
                  <c:v>1.8774</c:v>
                </c:pt>
                <c:pt idx="272">
                  <c:v>1.8667</c:v>
                </c:pt>
                <c:pt idx="273">
                  <c:v>1.8569</c:v>
                </c:pt>
                <c:pt idx="274">
                  <c:v>1.8444</c:v>
                </c:pt>
                <c:pt idx="275">
                  <c:v>1.8201000000000001</c:v>
                </c:pt>
                <c:pt idx="276">
                  <c:v>1.7966</c:v>
                </c:pt>
                <c:pt idx="277">
                  <c:v>1.7753000000000001</c:v>
                </c:pt>
                <c:pt idx="278">
                  <c:v>1.7505999999999999</c:v>
                </c:pt>
                <c:pt idx="279">
                  <c:v>1.7171000000000001</c:v>
                </c:pt>
                <c:pt idx="280">
                  <c:v>1.6819999999999999</c:v>
                </c:pt>
                <c:pt idx="281">
                  <c:v>1.655</c:v>
                </c:pt>
                <c:pt idx="282">
                  <c:v>1.6217999999999999</c:v>
                </c:pt>
                <c:pt idx="283">
                  <c:v>1.5837000000000001</c:v>
                </c:pt>
                <c:pt idx="284">
                  <c:v>1.5447</c:v>
                </c:pt>
                <c:pt idx="285">
                  <c:v>1.5078</c:v>
                </c:pt>
                <c:pt idx="286">
                  <c:v>1.4718</c:v>
                </c:pt>
                <c:pt idx="287">
                  <c:v>1.4319</c:v>
                </c:pt>
                <c:pt idx="288">
                  <c:v>1.3927</c:v>
                </c:pt>
                <c:pt idx="289">
                  <c:v>1.3536999999999999</c:v>
                </c:pt>
                <c:pt idx="290">
                  <c:v>1.3086</c:v>
                </c:pt>
                <c:pt idx="291">
                  <c:v>1.2582</c:v>
                </c:pt>
                <c:pt idx="292">
                  <c:v>1.2141999999999999</c:v>
                </c:pt>
                <c:pt idx="293">
                  <c:v>1.1658999999999999</c:v>
                </c:pt>
                <c:pt idx="294">
                  <c:v>1.1113999999999999</c:v>
                </c:pt>
                <c:pt idx="295">
                  <c:v>1.0555000000000001</c:v>
                </c:pt>
                <c:pt idx="296">
                  <c:v>1.0167999999999999</c:v>
                </c:pt>
                <c:pt idx="297">
                  <c:v>0.97123000000000004</c:v>
                </c:pt>
                <c:pt idx="298">
                  <c:v>0.91886000000000001</c:v>
                </c:pt>
                <c:pt idx="299">
                  <c:v>0.86551999999999996</c:v>
                </c:pt>
                <c:pt idx="300">
                  <c:v>0.81618000000000002</c:v>
                </c:pt>
                <c:pt idx="301">
                  <c:v>0.76759999999999995</c:v>
                </c:pt>
                <c:pt idx="302">
                  <c:v>0.71736999999999995</c:v>
                </c:pt>
                <c:pt idx="303">
                  <c:v>0.66883999999999999</c:v>
                </c:pt>
                <c:pt idx="304">
                  <c:v>0.62116000000000005</c:v>
                </c:pt>
                <c:pt idx="305">
                  <c:v>0.57289000000000001</c:v>
                </c:pt>
                <c:pt idx="306">
                  <c:v>0.52251000000000003</c:v>
                </c:pt>
                <c:pt idx="307">
                  <c:v>0.47389999999999999</c:v>
                </c:pt>
                <c:pt idx="308">
                  <c:v>0.42802000000000001</c:v>
                </c:pt>
                <c:pt idx="309">
                  <c:v>0.37840000000000001</c:v>
                </c:pt>
                <c:pt idx="310">
                  <c:v>0.32822000000000001</c:v>
                </c:pt>
                <c:pt idx="311">
                  <c:v>0.28782999999999997</c:v>
                </c:pt>
                <c:pt idx="312">
                  <c:v>0.24914</c:v>
                </c:pt>
                <c:pt idx="313">
                  <c:v>0.20021</c:v>
                </c:pt>
                <c:pt idx="314">
                  <c:v>0.15415000000000001</c:v>
                </c:pt>
                <c:pt idx="315">
                  <c:v>0.1128</c:v>
                </c:pt>
                <c:pt idx="316">
                  <c:v>7.2107000000000004E-2</c:v>
                </c:pt>
                <c:pt idx="317">
                  <c:v>2.2627000000000001E-2</c:v>
                </c:pt>
                <c:pt idx="318">
                  <c:v>-1.9741999999999999E-2</c:v>
                </c:pt>
                <c:pt idx="319">
                  <c:v>-5.8228000000000002E-2</c:v>
                </c:pt>
                <c:pt idx="320">
                  <c:v>-9.9171999999999996E-2</c:v>
                </c:pt>
                <c:pt idx="321">
                  <c:v>-0.14357</c:v>
                </c:pt>
                <c:pt idx="322">
                  <c:v>-0.17685999999999999</c:v>
                </c:pt>
                <c:pt idx="323">
                  <c:v>-0.20674999999999999</c:v>
                </c:pt>
                <c:pt idx="324">
                  <c:v>-0.23963000000000001</c:v>
                </c:pt>
                <c:pt idx="325">
                  <c:v>-0.27423999999999998</c:v>
                </c:pt>
                <c:pt idx="326">
                  <c:v>-0.30695</c:v>
                </c:pt>
                <c:pt idx="327">
                  <c:v>-0.33221000000000001</c:v>
                </c:pt>
                <c:pt idx="328">
                  <c:v>-0.36909999999999998</c:v>
                </c:pt>
                <c:pt idx="329">
                  <c:v>-0.40181</c:v>
                </c:pt>
                <c:pt idx="330">
                  <c:v>-0.42893999999999999</c:v>
                </c:pt>
                <c:pt idx="331">
                  <c:v>-0.45369999999999999</c:v>
                </c:pt>
                <c:pt idx="332">
                  <c:v>-0.48159000000000002</c:v>
                </c:pt>
                <c:pt idx="333">
                  <c:v>-0.50946999999999998</c:v>
                </c:pt>
                <c:pt idx="334">
                  <c:v>-0.52532000000000001</c:v>
                </c:pt>
                <c:pt idx="335">
                  <c:v>-0.5464</c:v>
                </c:pt>
                <c:pt idx="336">
                  <c:v>-0.57116999999999996</c:v>
                </c:pt>
                <c:pt idx="337">
                  <c:v>-0.59280999999999995</c:v>
                </c:pt>
                <c:pt idx="338">
                  <c:v>-0.60899999999999999</c:v>
                </c:pt>
                <c:pt idx="339">
                  <c:v>-0.63329999999999997</c:v>
                </c:pt>
                <c:pt idx="340">
                  <c:v>-0.65429000000000004</c:v>
                </c:pt>
                <c:pt idx="341">
                  <c:v>-0.67005999999999999</c:v>
                </c:pt>
                <c:pt idx="342">
                  <c:v>-0.68193999999999999</c:v>
                </c:pt>
                <c:pt idx="343">
                  <c:v>-0.69452999999999998</c:v>
                </c:pt>
                <c:pt idx="344">
                  <c:v>-0.70972999999999997</c:v>
                </c:pt>
                <c:pt idx="345">
                  <c:v>-0.71909999999999996</c:v>
                </c:pt>
                <c:pt idx="346">
                  <c:v>-0.72897999999999996</c:v>
                </c:pt>
                <c:pt idx="347">
                  <c:v>-0.74204999999999999</c:v>
                </c:pt>
                <c:pt idx="348">
                  <c:v>-0.75626000000000004</c:v>
                </c:pt>
                <c:pt idx="349">
                  <c:v>-0.76436000000000004</c:v>
                </c:pt>
                <c:pt idx="350">
                  <c:v>-0.77388999999999997</c:v>
                </c:pt>
                <c:pt idx="351">
                  <c:v>-0.78630999999999995</c:v>
                </c:pt>
                <c:pt idx="352">
                  <c:v>-0.79657</c:v>
                </c:pt>
                <c:pt idx="353">
                  <c:v>-0.79896</c:v>
                </c:pt>
                <c:pt idx="354">
                  <c:v>-0.80706</c:v>
                </c:pt>
                <c:pt idx="355">
                  <c:v>-0.82135000000000002</c:v>
                </c:pt>
                <c:pt idx="356">
                  <c:v>-0.82594000000000001</c:v>
                </c:pt>
                <c:pt idx="357">
                  <c:v>-0.82413999999999998</c:v>
                </c:pt>
                <c:pt idx="358">
                  <c:v>-0.82547000000000004</c:v>
                </c:pt>
                <c:pt idx="359">
                  <c:v>-0.84345999999999999</c:v>
                </c:pt>
                <c:pt idx="360">
                  <c:v>-0.84233000000000002</c:v>
                </c:pt>
                <c:pt idx="361">
                  <c:v>-0.84211999999999998</c:v>
                </c:pt>
                <c:pt idx="362">
                  <c:v>-0.84835000000000005</c:v>
                </c:pt>
                <c:pt idx="363">
                  <c:v>-0.85775000000000001</c:v>
                </c:pt>
                <c:pt idx="364">
                  <c:v>-0.85594999999999999</c:v>
                </c:pt>
                <c:pt idx="365">
                  <c:v>-0.85058999999999996</c:v>
                </c:pt>
                <c:pt idx="366">
                  <c:v>-0.85672999999999999</c:v>
                </c:pt>
                <c:pt idx="367">
                  <c:v>-0.86148000000000002</c:v>
                </c:pt>
                <c:pt idx="368">
                  <c:v>-0.85967000000000005</c:v>
                </c:pt>
                <c:pt idx="369">
                  <c:v>-0.85404000000000002</c:v>
                </c:pt>
                <c:pt idx="370">
                  <c:v>-0.86033999999999999</c:v>
                </c:pt>
                <c:pt idx="371">
                  <c:v>-0.86073999999999995</c:v>
                </c:pt>
                <c:pt idx="372">
                  <c:v>-0.85826000000000002</c:v>
                </c:pt>
                <c:pt idx="373">
                  <c:v>-0.85782000000000003</c:v>
                </c:pt>
                <c:pt idx="374">
                  <c:v>-0.86280000000000001</c:v>
                </c:pt>
                <c:pt idx="375">
                  <c:v>-0.86460000000000004</c:v>
                </c:pt>
                <c:pt idx="376">
                  <c:v>-0.86241999999999996</c:v>
                </c:pt>
                <c:pt idx="377">
                  <c:v>-0.85972999999999999</c:v>
                </c:pt>
                <c:pt idx="378">
                  <c:v>-0.85889000000000004</c:v>
                </c:pt>
                <c:pt idx="379">
                  <c:v>-0.85955000000000004</c:v>
                </c:pt>
                <c:pt idx="380">
                  <c:v>-0.85504999999999998</c:v>
                </c:pt>
                <c:pt idx="381">
                  <c:v>-0.85992999999999997</c:v>
                </c:pt>
                <c:pt idx="382">
                  <c:v>-0.86212</c:v>
                </c:pt>
                <c:pt idx="383">
                  <c:v>-0.86085999999999996</c:v>
                </c:pt>
                <c:pt idx="384">
                  <c:v>-0.85792999999999997</c:v>
                </c:pt>
                <c:pt idx="385">
                  <c:v>-0.85699999999999998</c:v>
                </c:pt>
                <c:pt idx="386">
                  <c:v>-0.85340000000000005</c:v>
                </c:pt>
                <c:pt idx="387">
                  <c:v>-0.84350000000000003</c:v>
                </c:pt>
                <c:pt idx="388">
                  <c:v>-0.83914</c:v>
                </c:pt>
                <c:pt idx="389">
                  <c:v>-0.84065999999999996</c:v>
                </c:pt>
                <c:pt idx="390">
                  <c:v>-0.84116000000000002</c:v>
                </c:pt>
                <c:pt idx="391">
                  <c:v>-0.83665999999999996</c:v>
                </c:pt>
                <c:pt idx="392">
                  <c:v>-0.83367000000000002</c:v>
                </c:pt>
                <c:pt idx="393">
                  <c:v>-0.83479999999999999</c:v>
                </c:pt>
                <c:pt idx="394">
                  <c:v>-0.83536999999999995</c:v>
                </c:pt>
                <c:pt idx="395">
                  <c:v>-0.83176000000000005</c:v>
                </c:pt>
                <c:pt idx="396">
                  <c:v>-0.83355999999999997</c:v>
                </c:pt>
                <c:pt idx="397">
                  <c:v>-0.83779999999999999</c:v>
                </c:pt>
                <c:pt idx="398">
                  <c:v>-0.83323000000000003</c:v>
                </c:pt>
                <c:pt idx="399">
                  <c:v>-0.8266</c:v>
                </c:pt>
                <c:pt idx="400">
                  <c:v>-0.82501999999999998</c:v>
                </c:pt>
                <c:pt idx="401">
                  <c:v>-0.83131999999999995</c:v>
                </c:pt>
                <c:pt idx="402">
                  <c:v>-0.82103000000000004</c:v>
                </c:pt>
                <c:pt idx="403">
                  <c:v>-0.81486999999999998</c:v>
                </c:pt>
                <c:pt idx="404">
                  <c:v>-0.81489</c:v>
                </c:pt>
                <c:pt idx="405">
                  <c:v>-0.81649000000000005</c:v>
                </c:pt>
                <c:pt idx="406">
                  <c:v>-0.81025999999999998</c:v>
                </c:pt>
                <c:pt idx="407">
                  <c:v>-0.80576000000000003</c:v>
                </c:pt>
                <c:pt idx="408">
                  <c:v>-0.80918999999999996</c:v>
                </c:pt>
                <c:pt idx="409">
                  <c:v>-0.80998999999999999</c:v>
                </c:pt>
                <c:pt idx="410">
                  <c:v>-0.80549999999999999</c:v>
                </c:pt>
                <c:pt idx="411">
                  <c:v>-0.79803000000000002</c:v>
                </c:pt>
                <c:pt idx="412">
                  <c:v>-0.79622999999999999</c:v>
                </c:pt>
                <c:pt idx="413">
                  <c:v>-0.79286999999999996</c:v>
                </c:pt>
                <c:pt idx="414">
                  <c:v>-0.78813999999999995</c:v>
                </c:pt>
                <c:pt idx="415">
                  <c:v>-0.78595000000000004</c:v>
                </c:pt>
                <c:pt idx="416">
                  <c:v>-0.78807000000000005</c:v>
                </c:pt>
                <c:pt idx="417">
                  <c:v>-0.78717000000000004</c:v>
                </c:pt>
                <c:pt idx="418">
                  <c:v>-0.78376000000000001</c:v>
                </c:pt>
                <c:pt idx="419">
                  <c:v>-0.77952999999999995</c:v>
                </c:pt>
                <c:pt idx="420">
                  <c:v>-0.77710999999999997</c:v>
                </c:pt>
                <c:pt idx="421">
                  <c:v>-0.77507000000000004</c:v>
                </c:pt>
                <c:pt idx="422">
                  <c:v>-0.76607000000000003</c:v>
                </c:pt>
                <c:pt idx="423">
                  <c:v>-0.76422000000000001</c:v>
                </c:pt>
                <c:pt idx="424">
                  <c:v>-0.75831999999999999</c:v>
                </c:pt>
                <c:pt idx="425">
                  <c:v>-0.75302000000000002</c:v>
                </c:pt>
                <c:pt idx="426">
                  <c:v>-0.74995000000000001</c:v>
                </c:pt>
                <c:pt idx="427">
                  <c:v>-0.74829999999999997</c:v>
                </c:pt>
                <c:pt idx="428">
                  <c:v>-0.74919999999999998</c:v>
                </c:pt>
                <c:pt idx="429">
                  <c:v>-0.74046999999999996</c:v>
                </c:pt>
                <c:pt idx="430">
                  <c:v>-0.73975000000000002</c:v>
                </c:pt>
                <c:pt idx="431">
                  <c:v>-0.74380999999999997</c:v>
                </c:pt>
                <c:pt idx="432">
                  <c:v>-0.74238000000000004</c:v>
                </c:pt>
                <c:pt idx="433">
                  <c:v>-0.73068999999999995</c:v>
                </c:pt>
                <c:pt idx="434">
                  <c:v>-0.72697999999999996</c:v>
                </c:pt>
                <c:pt idx="435">
                  <c:v>-0.72428000000000003</c:v>
                </c:pt>
                <c:pt idx="436">
                  <c:v>-0.72045000000000003</c:v>
                </c:pt>
                <c:pt idx="437">
                  <c:v>-0.71689000000000003</c:v>
                </c:pt>
                <c:pt idx="438">
                  <c:v>-0.72138999999999998</c:v>
                </c:pt>
                <c:pt idx="439">
                  <c:v>-0.72245999999999999</c:v>
                </c:pt>
                <c:pt idx="440">
                  <c:v>-0.71755000000000002</c:v>
                </c:pt>
                <c:pt idx="441">
                  <c:v>-0.71209</c:v>
                </c:pt>
                <c:pt idx="442">
                  <c:v>-0.70962000000000003</c:v>
                </c:pt>
                <c:pt idx="443">
                  <c:v>-0.71028000000000002</c:v>
                </c:pt>
                <c:pt idx="444">
                  <c:v>-0.69679000000000002</c:v>
                </c:pt>
                <c:pt idx="445">
                  <c:v>-0.69103999999999999</c:v>
                </c:pt>
                <c:pt idx="446">
                  <c:v>-0.69238</c:v>
                </c:pt>
                <c:pt idx="447">
                  <c:v>-0.69494</c:v>
                </c:pt>
                <c:pt idx="448">
                  <c:v>-0.69142000000000003</c:v>
                </c:pt>
                <c:pt idx="449">
                  <c:v>-0.68872</c:v>
                </c:pt>
                <c:pt idx="450">
                  <c:v>-0.69288000000000005</c:v>
                </c:pt>
                <c:pt idx="451">
                  <c:v>-0.69220999999999999</c:v>
                </c:pt>
                <c:pt idx="452">
                  <c:v>-0.68601000000000001</c:v>
                </c:pt>
                <c:pt idx="453">
                  <c:v>-0.67896999999999996</c:v>
                </c:pt>
                <c:pt idx="454">
                  <c:v>-0.68345999999999996</c:v>
                </c:pt>
                <c:pt idx="455">
                  <c:v>-0.68059000000000003</c:v>
                </c:pt>
                <c:pt idx="456">
                  <c:v>-0.67454999999999998</c:v>
                </c:pt>
                <c:pt idx="457">
                  <c:v>-0.67015000000000002</c:v>
                </c:pt>
                <c:pt idx="458">
                  <c:v>-0.66868000000000005</c:v>
                </c:pt>
                <c:pt idx="459">
                  <c:v>-0.66508</c:v>
                </c:pt>
                <c:pt idx="460">
                  <c:v>-0.66061000000000003</c:v>
                </c:pt>
                <c:pt idx="461">
                  <c:v>-0.66144000000000003</c:v>
                </c:pt>
                <c:pt idx="462">
                  <c:v>-0.66139999999999999</c:v>
                </c:pt>
                <c:pt idx="463">
                  <c:v>-0.65797000000000005</c:v>
                </c:pt>
                <c:pt idx="464">
                  <c:v>-0.65293000000000001</c:v>
                </c:pt>
                <c:pt idx="465">
                  <c:v>-0.65651999999999999</c:v>
                </c:pt>
                <c:pt idx="466">
                  <c:v>-0.65722000000000003</c:v>
                </c:pt>
                <c:pt idx="467">
                  <c:v>-0.65517000000000003</c:v>
                </c:pt>
                <c:pt idx="468">
                  <c:v>-0.65461000000000003</c:v>
                </c:pt>
                <c:pt idx="469">
                  <c:v>-0.65898000000000001</c:v>
                </c:pt>
                <c:pt idx="470">
                  <c:v>-0.65447999999999995</c:v>
                </c:pt>
                <c:pt idx="471">
                  <c:v>-0.64607000000000003</c:v>
                </c:pt>
                <c:pt idx="472">
                  <c:v>-0.64393999999999996</c:v>
                </c:pt>
                <c:pt idx="473">
                  <c:v>-0.64500999999999997</c:v>
                </c:pt>
                <c:pt idx="474">
                  <c:v>-0.64305000000000001</c:v>
                </c:pt>
                <c:pt idx="475">
                  <c:v>-0.63134999999999997</c:v>
                </c:pt>
                <c:pt idx="476">
                  <c:v>-0.6331</c:v>
                </c:pt>
                <c:pt idx="477">
                  <c:v>-0.63390999999999997</c:v>
                </c:pt>
                <c:pt idx="478">
                  <c:v>-0.63056000000000001</c:v>
                </c:pt>
                <c:pt idx="479">
                  <c:v>-0.62544999999999995</c:v>
                </c:pt>
                <c:pt idx="480">
                  <c:v>-0.62724999999999997</c:v>
                </c:pt>
                <c:pt idx="481">
                  <c:v>-0.63263999999999998</c:v>
                </c:pt>
                <c:pt idx="482">
                  <c:v>-0.62702999999999998</c:v>
                </c:pt>
                <c:pt idx="483">
                  <c:v>-0.62138000000000004</c:v>
                </c:pt>
                <c:pt idx="484">
                  <c:v>-0.61948000000000003</c:v>
                </c:pt>
                <c:pt idx="485">
                  <c:v>-0.61914000000000002</c:v>
                </c:pt>
                <c:pt idx="486">
                  <c:v>-0.61373999999999995</c:v>
                </c:pt>
                <c:pt idx="487">
                  <c:v>-0.61207</c:v>
                </c:pt>
                <c:pt idx="488">
                  <c:v>-0.61492000000000002</c:v>
                </c:pt>
                <c:pt idx="489">
                  <c:v>-0.61641999999999997</c:v>
                </c:pt>
                <c:pt idx="490">
                  <c:v>-0.61170999999999998</c:v>
                </c:pt>
                <c:pt idx="491">
                  <c:v>-0.61170999999999998</c:v>
                </c:pt>
                <c:pt idx="492">
                  <c:v>-0.61573</c:v>
                </c:pt>
                <c:pt idx="493">
                  <c:v>-0.61607000000000001</c:v>
                </c:pt>
                <c:pt idx="494">
                  <c:v>-0.61351</c:v>
                </c:pt>
                <c:pt idx="495">
                  <c:v>-0.61043000000000003</c:v>
                </c:pt>
                <c:pt idx="496">
                  <c:v>-0.60953000000000002</c:v>
                </c:pt>
                <c:pt idx="497">
                  <c:v>-0.60174000000000005</c:v>
                </c:pt>
                <c:pt idx="498">
                  <c:v>-0.59689999999999999</c:v>
                </c:pt>
                <c:pt idx="499">
                  <c:v>-0.59770000000000001</c:v>
                </c:pt>
                <c:pt idx="500">
                  <c:v>-0.60057000000000005</c:v>
                </c:pt>
                <c:pt idx="501">
                  <c:v>-0.59606999999999999</c:v>
                </c:pt>
                <c:pt idx="502">
                  <c:v>-0.59157000000000004</c:v>
                </c:pt>
                <c:pt idx="503">
                  <c:v>-0.59416000000000002</c:v>
                </c:pt>
                <c:pt idx="504">
                  <c:v>-0.59516999999999998</c:v>
                </c:pt>
                <c:pt idx="505">
                  <c:v>-0.59309000000000001</c:v>
                </c:pt>
                <c:pt idx="506">
                  <c:v>-0.59099999999999997</c:v>
                </c:pt>
                <c:pt idx="507">
                  <c:v>-0.59550000000000003</c:v>
                </c:pt>
                <c:pt idx="508">
                  <c:v>-0.59387000000000001</c:v>
                </c:pt>
                <c:pt idx="509">
                  <c:v>-0.59062000000000003</c:v>
                </c:pt>
                <c:pt idx="510">
                  <c:v>-0.58804999999999996</c:v>
                </c:pt>
                <c:pt idx="511">
                  <c:v>-0.58714999999999995</c:v>
                </c:pt>
                <c:pt idx="512">
                  <c:v>-0.58625000000000005</c:v>
                </c:pt>
                <c:pt idx="513">
                  <c:v>-0.58123000000000002</c:v>
                </c:pt>
                <c:pt idx="514">
                  <c:v>-0.58135999999999999</c:v>
                </c:pt>
                <c:pt idx="515">
                  <c:v>-0.58243999999999996</c:v>
                </c:pt>
                <c:pt idx="516">
                  <c:v>-0.58135000000000003</c:v>
                </c:pt>
                <c:pt idx="517">
                  <c:v>-0.57955000000000001</c:v>
                </c:pt>
                <c:pt idx="518">
                  <c:v>-0.58569000000000004</c:v>
                </c:pt>
                <c:pt idx="519">
                  <c:v>-0.58996999999999999</c:v>
                </c:pt>
                <c:pt idx="520">
                  <c:v>-0.58942000000000005</c:v>
                </c:pt>
                <c:pt idx="521">
                  <c:v>-0.58818000000000004</c:v>
                </c:pt>
                <c:pt idx="522">
                  <c:v>-0.59486000000000006</c:v>
                </c:pt>
                <c:pt idx="523">
                  <c:v>-0.59036</c:v>
                </c:pt>
                <c:pt idx="524">
                  <c:v>-0.58076000000000005</c:v>
                </c:pt>
                <c:pt idx="525">
                  <c:v>-0.57774000000000003</c:v>
                </c:pt>
                <c:pt idx="526">
                  <c:v>-0.58228999999999997</c:v>
                </c:pt>
                <c:pt idx="527">
                  <c:v>-0.58960999999999997</c:v>
                </c:pt>
                <c:pt idx="528">
                  <c:v>-0.59050999999999998</c:v>
                </c:pt>
                <c:pt idx="529">
                  <c:v>-0.59533999999999998</c:v>
                </c:pt>
                <c:pt idx="530">
                  <c:v>-0.59670000000000001</c:v>
                </c:pt>
                <c:pt idx="531">
                  <c:v>-0.59104000000000001</c:v>
                </c:pt>
                <c:pt idx="532">
                  <c:v>-0.57984999999999998</c:v>
                </c:pt>
                <c:pt idx="533">
                  <c:v>-0.57535000000000003</c:v>
                </c:pt>
                <c:pt idx="534">
                  <c:v>-0.57508000000000004</c:v>
                </c:pt>
                <c:pt idx="535">
                  <c:v>-0.57316999999999996</c:v>
                </c:pt>
                <c:pt idx="536">
                  <c:v>-0.57132000000000005</c:v>
                </c:pt>
                <c:pt idx="537">
                  <c:v>-0.57277</c:v>
                </c:pt>
                <c:pt idx="538">
                  <c:v>-0.58170999999999995</c:v>
                </c:pt>
                <c:pt idx="539">
                  <c:v>-0.57360999999999995</c:v>
                </c:pt>
                <c:pt idx="540">
                  <c:v>-0.56967000000000001</c:v>
                </c:pt>
                <c:pt idx="541">
                  <c:v>-0.56889999999999996</c:v>
                </c:pt>
                <c:pt idx="542">
                  <c:v>-0.56843999999999995</c:v>
                </c:pt>
                <c:pt idx="543">
                  <c:v>-0.56484000000000001</c:v>
                </c:pt>
                <c:pt idx="544">
                  <c:v>-0.56123999999999996</c:v>
                </c:pt>
                <c:pt idx="545">
                  <c:v>-0.56440000000000001</c:v>
                </c:pt>
                <c:pt idx="546">
                  <c:v>-0.56079999999999997</c:v>
                </c:pt>
                <c:pt idx="547">
                  <c:v>-0.55245999999999995</c:v>
                </c:pt>
                <c:pt idx="548">
                  <c:v>-0.54549999999999998</c:v>
                </c:pt>
                <c:pt idx="549">
                  <c:v>-0.54010999999999998</c:v>
                </c:pt>
                <c:pt idx="550">
                  <c:v>-0.53147999999999995</c:v>
                </c:pt>
                <c:pt idx="551">
                  <c:v>-0.52248000000000006</c:v>
                </c:pt>
                <c:pt idx="552">
                  <c:v>-0.51580999999999999</c:v>
                </c:pt>
                <c:pt idx="553">
                  <c:v>-0.51044</c:v>
                </c:pt>
                <c:pt idx="554">
                  <c:v>-0.49785000000000001</c:v>
                </c:pt>
                <c:pt idx="555">
                  <c:v>-0.48612</c:v>
                </c:pt>
                <c:pt idx="556">
                  <c:v>-0.48098000000000002</c:v>
                </c:pt>
                <c:pt idx="557">
                  <c:v>-0.47516000000000003</c:v>
                </c:pt>
                <c:pt idx="558">
                  <c:v>-0.46476000000000001</c:v>
                </c:pt>
                <c:pt idx="559">
                  <c:v>-0.45068000000000003</c:v>
                </c:pt>
                <c:pt idx="560">
                  <c:v>-0.44797999999999999</c:v>
                </c:pt>
                <c:pt idx="561">
                  <c:v>-0.44385000000000002</c:v>
                </c:pt>
                <c:pt idx="562">
                  <c:v>-0.43181999999999998</c:v>
                </c:pt>
                <c:pt idx="563">
                  <c:v>-0.41587000000000002</c:v>
                </c:pt>
                <c:pt idx="564">
                  <c:v>-0.40400999999999998</c:v>
                </c:pt>
                <c:pt idx="565">
                  <c:v>-0.39051999999999998</c:v>
                </c:pt>
                <c:pt idx="566">
                  <c:v>-0.37779000000000001</c:v>
                </c:pt>
                <c:pt idx="567">
                  <c:v>-0.37247999999999998</c:v>
                </c:pt>
                <c:pt idx="568">
                  <c:v>-0.37087999999999999</c:v>
                </c:pt>
                <c:pt idx="569">
                  <c:v>-0.36609000000000003</c:v>
                </c:pt>
                <c:pt idx="570">
                  <c:v>-0.34989999999999999</c:v>
                </c:pt>
                <c:pt idx="571">
                  <c:v>-0.34861999999999999</c:v>
                </c:pt>
                <c:pt idx="572">
                  <c:v>-0.35171000000000002</c:v>
                </c:pt>
                <c:pt idx="573">
                  <c:v>-0.35416999999999998</c:v>
                </c:pt>
                <c:pt idx="574">
                  <c:v>-0.35338000000000003</c:v>
                </c:pt>
                <c:pt idx="575">
                  <c:v>-0.34977999999999998</c:v>
                </c:pt>
                <c:pt idx="576">
                  <c:v>-0.35061999999999999</c:v>
                </c:pt>
                <c:pt idx="577">
                  <c:v>-0.34272999999999998</c:v>
                </c:pt>
                <c:pt idx="578">
                  <c:v>-0.33611999999999997</c:v>
                </c:pt>
                <c:pt idx="579">
                  <c:v>-0.33163999999999999</c:v>
                </c:pt>
                <c:pt idx="580">
                  <c:v>-0.32201999999999997</c:v>
                </c:pt>
                <c:pt idx="581">
                  <c:v>-0.30042999999999997</c:v>
                </c:pt>
                <c:pt idx="582">
                  <c:v>-0.28104000000000001</c:v>
                </c:pt>
                <c:pt idx="583">
                  <c:v>-0.26006000000000001</c:v>
                </c:pt>
                <c:pt idx="584">
                  <c:v>-0.23694000000000001</c:v>
                </c:pt>
                <c:pt idx="585">
                  <c:v>-0.2147</c:v>
                </c:pt>
                <c:pt idx="586">
                  <c:v>-0.2084</c:v>
                </c:pt>
                <c:pt idx="587">
                  <c:v>-0.21634999999999999</c:v>
                </c:pt>
                <c:pt idx="588">
                  <c:v>-0.22217999999999999</c:v>
                </c:pt>
                <c:pt idx="589">
                  <c:v>-0.22428999999999999</c:v>
                </c:pt>
                <c:pt idx="590">
                  <c:v>-0.22428999999999999</c:v>
                </c:pt>
                <c:pt idx="591">
                  <c:v>-0.22428999999999999</c:v>
                </c:pt>
                <c:pt idx="592">
                  <c:v>-0.21834999999999999</c:v>
                </c:pt>
                <c:pt idx="593">
                  <c:v>-0.21972</c:v>
                </c:pt>
                <c:pt idx="594">
                  <c:v>-0.22850000000000001</c:v>
                </c:pt>
                <c:pt idx="595">
                  <c:v>-0.24068000000000001</c:v>
                </c:pt>
                <c:pt idx="596">
                  <c:v>-0.24879999999999999</c:v>
                </c:pt>
                <c:pt idx="597">
                  <c:v>-0.2596</c:v>
                </c:pt>
                <c:pt idx="598">
                  <c:v>-0.27456999999999998</c:v>
                </c:pt>
                <c:pt idx="599">
                  <c:v>-0.28395999999999999</c:v>
                </c:pt>
                <c:pt idx="600">
                  <c:v>-0.28453000000000001</c:v>
                </c:pt>
                <c:pt idx="601">
                  <c:v>-0.27933999999999998</c:v>
                </c:pt>
                <c:pt idx="602">
                  <c:v>-0.28832999999999998</c:v>
                </c:pt>
                <c:pt idx="603">
                  <c:v>-0.29054000000000002</c:v>
                </c:pt>
                <c:pt idx="604">
                  <c:v>-0.29089999999999999</c:v>
                </c:pt>
                <c:pt idx="605">
                  <c:v>-0.29389999999999999</c:v>
                </c:pt>
                <c:pt idx="606">
                  <c:v>-0.30137999999999998</c:v>
                </c:pt>
                <c:pt idx="607">
                  <c:v>-0.30497999999999997</c:v>
                </c:pt>
                <c:pt idx="608">
                  <c:v>-0.30044999999999999</c:v>
                </c:pt>
                <c:pt idx="609">
                  <c:v>-0.29987000000000003</c:v>
                </c:pt>
                <c:pt idx="610">
                  <c:v>-0.29931999999999997</c:v>
                </c:pt>
                <c:pt idx="611">
                  <c:v>-0.29427999999999999</c:v>
                </c:pt>
                <c:pt idx="612">
                  <c:v>-0.28348000000000001</c:v>
                </c:pt>
                <c:pt idx="613">
                  <c:v>-0.28399999999999997</c:v>
                </c:pt>
                <c:pt idx="614">
                  <c:v>-0.28423999999999999</c:v>
                </c:pt>
                <c:pt idx="615">
                  <c:v>-0.27481</c:v>
                </c:pt>
                <c:pt idx="616">
                  <c:v>-0.25711000000000001</c:v>
                </c:pt>
                <c:pt idx="617">
                  <c:v>-0.24274000000000001</c:v>
                </c:pt>
                <c:pt idx="618">
                  <c:v>-0.22925000000000001</c:v>
                </c:pt>
                <c:pt idx="619">
                  <c:v>-0.21217</c:v>
                </c:pt>
                <c:pt idx="620">
                  <c:v>-0.19924</c:v>
                </c:pt>
                <c:pt idx="621">
                  <c:v>-0.18906000000000001</c:v>
                </c:pt>
                <c:pt idx="622">
                  <c:v>-0.17688999999999999</c:v>
                </c:pt>
                <c:pt idx="623">
                  <c:v>-0.16880000000000001</c:v>
                </c:pt>
                <c:pt idx="624">
                  <c:v>-0.17852999999999999</c:v>
                </c:pt>
                <c:pt idx="625">
                  <c:v>-0.19621</c:v>
                </c:pt>
                <c:pt idx="626">
                  <c:v>-0.21335999999999999</c:v>
                </c:pt>
                <c:pt idx="627">
                  <c:v>-0.22606000000000001</c:v>
                </c:pt>
                <c:pt idx="628">
                  <c:v>-0.24404999999999999</c:v>
                </c:pt>
                <c:pt idx="629">
                  <c:v>-0.26704</c:v>
                </c:pt>
                <c:pt idx="630">
                  <c:v>-0.29292000000000001</c:v>
                </c:pt>
                <c:pt idx="631">
                  <c:v>-0.32156000000000001</c:v>
                </c:pt>
                <c:pt idx="632">
                  <c:v>-0.35174</c:v>
                </c:pt>
                <c:pt idx="633">
                  <c:v>-0.38052999999999998</c:v>
                </c:pt>
                <c:pt idx="634">
                  <c:v>-0.38972000000000001</c:v>
                </c:pt>
                <c:pt idx="635">
                  <c:v>-0.39939999999999998</c:v>
                </c:pt>
                <c:pt idx="636">
                  <c:v>-0.41070000000000001</c:v>
                </c:pt>
                <c:pt idx="637">
                  <c:v>-0.42070000000000002</c:v>
                </c:pt>
                <c:pt idx="638">
                  <c:v>-0.42484</c:v>
                </c:pt>
                <c:pt idx="639">
                  <c:v>-0.43833</c:v>
                </c:pt>
                <c:pt idx="640">
                  <c:v>-0.45404</c:v>
                </c:pt>
                <c:pt idx="641">
                  <c:v>-0.46232000000000001</c:v>
                </c:pt>
                <c:pt idx="642">
                  <c:v>-0.4647</c:v>
                </c:pt>
                <c:pt idx="643">
                  <c:v>-0.46628999999999998</c:v>
                </c:pt>
                <c:pt idx="644">
                  <c:v>-0.46628999999999998</c:v>
                </c:pt>
                <c:pt idx="645">
                  <c:v>-0.45833000000000002</c:v>
                </c:pt>
                <c:pt idx="646">
                  <c:v>-0.45226</c:v>
                </c:pt>
                <c:pt idx="647">
                  <c:v>-0.45451000000000003</c:v>
                </c:pt>
                <c:pt idx="648">
                  <c:v>-0.46439999999999998</c:v>
                </c:pt>
                <c:pt idx="649">
                  <c:v>-0.4662</c:v>
                </c:pt>
                <c:pt idx="650">
                  <c:v>-0.46457999999999999</c:v>
                </c:pt>
                <c:pt idx="651">
                  <c:v>-0.46856999999999999</c:v>
                </c:pt>
                <c:pt idx="652">
                  <c:v>-0.47097</c:v>
                </c:pt>
                <c:pt idx="653">
                  <c:v>-0.46761999999999998</c:v>
                </c:pt>
                <c:pt idx="654">
                  <c:v>-0.45961000000000002</c:v>
                </c:pt>
                <c:pt idx="655">
                  <c:v>-0.45780999999999999</c:v>
                </c:pt>
                <c:pt idx="656">
                  <c:v>-0.4546</c:v>
                </c:pt>
                <c:pt idx="657">
                  <c:v>-0.45051999999999998</c:v>
                </c:pt>
                <c:pt idx="658">
                  <c:v>-0.44741999999999998</c:v>
                </c:pt>
                <c:pt idx="659">
                  <c:v>-0.44784000000000002</c:v>
                </c:pt>
                <c:pt idx="660">
                  <c:v>-0.45323000000000002</c:v>
                </c:pt>
                <c:pt idx="661">
                  <c:v>-0.45332</c:v>
                </c:pt>
                <c:pt idx="662">
                  <c:v>-0.45955000000000001</c:v>
                </c:pt>
                <c:pt idx="663">
                  <c:v>-0.46966999999999998</c:v>
                </c:pt>
                <c:pt idx="664">
                  <c:v>-0.47765000000000002</c:v>
                </c:pt>
                <c:pt idx="665">
                  <c:v>-0.47943999999999998</c:v>
                </c:pt>
                <c:pt idx="666">
                  <c:v>-0.48451</c:v>
                </c:pt>
                <c:pt idx="667">
                  <c:v>-0.49173</c:v>
                </c:pt>
                <c:pt idx="668">
                  <c:v>-0.49428</c:v>
                </c:pt>
                <c:pt idx="669">
                  <c:v>-0.49164000000000002</c:v>
                </c:pt>
                <c:pt idx="670">
                  <c:v>-0.49614000000000003</c:v>
                </c:pt>
                <c:pt idx="671">
                  <c:v>-0.49451000000000001</c:v>
                </c:pt>
                <c:pt idx="672">
                  <c:v>-0.4874</c:v>
                </c:pt>
                <c:pt idx="673">
                  <c:v>-0.48203000000000001</c:v>
                </c:pt>
                <c:pt idx="674">
                  <c:v>-0.48071999999999998</c:v>
                </c:pt>
                <c:pt idx="675">
                  <c:v>-0.4803</c:v>
                </c:pt>
                <c:pt idx="676">
                  <c:v>-0.46860000000000002</c:v>
                </c:pt>
                <c:pt idx="677">
                  <c:v>-0.46123999999999998</c:v>
                </c:pt>
                <c:pt idx="678">
                  <c:v>-0.45851999999999998</c:v>
                </c:pt>
                <c:pt idx="679">
                  <c:v>-0.45611000000000002</c:v>
                </c:pt>
                <c:pt idx="680">
                  <c:v>-0.4491</c:v>
                </c:pt>
                <c:pt idx="681">
                  <c:v>-0.44369999999999998</c:v>
                </c:pt>
                <c:pt idx="682">
                  <c:v>-0.44297999999999998</c:v>
                </c:pt>
                <c:pt idx="683">
                  <c:v>-0.44013000000000002</c:v>
                </c:pt>
                <c:pt idx="684">
                  <c:v>-0.43598999999999999</c:v>
                </c:pt>
                <c:pt idx="685">
                  <c:v>-0.43447000000000002</c:v>
                </c:pt>
                <c:pt idx="686">
                  <c:v>-0.44346999999999998</c:v>
                </c:pt>
                <c:pt idx="687">
                  <c:v>-0.44074000000000002</c:v>
                </c:pt>
                <c:pt idx="688">
                  <c:v>-0.43839</c:v>
                </c:pt>
                <c:pt idx="689">
                  <c:v>-0.44034000000000001</c:v>
                </c:pt>
                <c:pt idx="690">
                  <c:v>-0.44519999999999998</c:v>
                </c:pt>
                <c:pt idx="691">
                  <c:v>-0.44519999999999998</c:v>
                </c:pt>
                <c:pt idx="692">
                  <c:v>-0.43803999999999998</c:v>
                </c:pt>
                <c:pt idx="693">
                  <c:v>-0.43769000000000002</c:v>
                </c:pt>
                <c:pt idx="694">
                  <c:v>-0.43522</c:v>
                </c:pt>
                <c:pt idx="695">
                  <c:v>-0.42838999999999999</c:v>
                </c:pt>
                <c:pt idx="696">
                  <c:v>-0.42050999999999999</c:v>
                </c:pt>
                <c:pt idx="697">
                  <c:v>-0.41600999999999999</c:v>
                </c:pt>
                <c:pt idx="698">
                  <c:v>-0.41299999999999998</c:v>
                </c:pt>
                <c:pt idx="699">
                  <c:v>-0.40870000000000001</c:v>
                </c:pt>
                <c:pt idx="700">
                  <c:v>-0.40620000000000001</c:v>
                </c:pt>
                <c:pt idx="701">
                  <c:v>-0.40811999999999998</c:v>
                </c:pt>
                <c:pt idx="702">
                  <c:v>-0.40451999999999999</c:v>
                </c:pt>
                <c:pt idx="703">
                  <c:v>-0.39451999999999998</c:v>
                </c:pt>
                <c:pt idx="704">
                  <c:v>-0.39198</c:v>
                </c:pt>
                <c:pt idx="705">
                  <c:v>-0.39189000000000002</c:v>
                </c:pt>
                <c:pt idx="706">
                  <c:v>-0.38800000000000001</c:v>
                </c:pt>
                <c:pt idx="707">
                  <c:v>-0.37901000000000001</c:v>
                </c:pt>
                <c:pt idx="708">
                  <c:v>-0.37858999999999998</c:v>
                </c:pt>
                <c:pt idx="709">
                  <c:v>-0.37664999999999998</c:v>
                </c:pt>
                <c:pt idx="710">
                  <c:v>-0.37264000000000003</c:v>
                </c:pt>
                <c:pt idx="711">
                  <c:v>-0.36837999999999999</c:v>
                </c:pt>
                <c:pt idx="712">
                  <c:v>-0.36748999999999998</c:v>
                </c:pt>
                <c:pt idx="713">
                  <c:v>-0.36748999999999998</c:v>
                </c:pt>
                <c:pt idx="714">
                  <c:v>-0.36608000000000002</c:v>
                </c:pt>
                <c:pt idx="715">
                  <c:v>-0.36874000000000001</c:v>
                </c:pt>
                <c:pt idx="716">
                  <c:v>-0.37162000000000001</c:v>
                </c:pt>
                <c:pt idx="717">
                  <c:v>-0.36615999999999999</c:v>
                </c:pt>
                <c:pt idx="718">
                  <c:v>-0.34997</c:v>
                </c:pt>
                <c:pt idx="719">
                  <c:v>-0.33606000000000003</c:v>
                </c:pt>
                <c:pt idx="720">
                  <c:v>-0.32146000000000002</c:v>
                </c:pt>
                <c:pt idx="721">
                  <c:v>-0.29829</c:v>
                </c:pt>
                <c:pt idx="722">
                  <c:v>-0.26284000000000002</c:v>
                </c:pt>
                <c:pt idx="723">
                  <c:v>-0.23044999999999999</c:v>
                </c:pt>
                <c:pt idx="724">
                  <c:v>-0.18657000000000001</c:v>
                </c:pt>
                <c:pt idx="725">
                  <c:v>-0.12144000000000001</c:v>
                </c:pt>
                <c:pt idx="726">
                  <c:v>-4.3166999999999997E-2</c:v>
                </c:pt>
                <c:pt idx="727">
                  <c:v>4.2824000000000001E-2</c:v>
                </c:pt>
                <c:pt idx="728">
                  <c:v>0.14088000000000001</c:v>
                </c:pt>
                <c:pt idx="729">
                  <c:v>0.25828000000000001</c:v>
                </c:pt>
                <c:pt idx="730">
                  <c:v>0.38013999999999998</c:v>
                </c:pt>
                <c:pt idx="731">
                  <c:v>0.50429999999999997</c:v>
                </c:pt>
                <c:pt idx="732">
                  <c:v>0.63356000000000001</c:v>
                </c:pt>
                <c:pt idx="733">
                  <c:v>0.77485999999999999</c:v>
                </c:pt>
                <c:pt idx="734">
                  <c:v>0.93859000000000004</c:v>
                </c:pt>
                <c:pt idx="735">
                  <c:v>1.1328</c:v>
                </c:pt>
                <c:pt idx="736">
                  <c:v>1.3643000000000001</c:v>
                </c:pt>
                <c:pt idx="737">
                  <c:v>1.6323000000000001</c:v>
                </c:pt>
                <c:pt idx="738">
                  <c:v>1.9294</c:v>
                </c:pt>
                <c:pt idx="739">
                  <c:v>2.2362000000000002</c:v>
                </c:pt>
                <c:pt idx="740">
                  <c:v>2.5524</c:v>
                </c:pt>
                <c:pt idx="741">
                  <c:v>2.8349000000000002</c:v>
                </c:pt>
                <c:pt idx="742">
                  <c:v>3.0573000000000001</c:v>
                </c:pt>
                <c:pt idx="743">
                  <c:v>3.2096</c:v>
                </c:pt>
                <c:pt idx="744">
                  <c:v>3.3104</c:v>
                </c:pt>
                <c:pt idx="745">
                  <c:v>3.3976999999999999</c:v>
                </c:pt>
                <c:pt idx="746">
                  <c:v>3.4872000000000001</c:v>
                </c:pt>
                <c:pt idx="747">
                  <c:v>3.5775999999999999</c:v>
                </c:pt>
                <c:pt idx="748">
                  <c:v>3.6573000000000002</c:v>
                </c:pt>
                <c:pt idx="749">
                  <c:v>3.7031999999999998</c:v>
                </c:pt>
              </c:numCache>
            </c:numRef>
          </c:val>
          <c:smooth val="0"/>
          <c:extLst>
            <c:ext xmlns:c16="http://schemas.microsoft.com/office/drawing/2014/chart" uri="{C3380CC4-5D6E-409C-BE32-E72D297353CC}">
              <c16:uniqueId val="{00000000-F795-43E4-BBDC-BFCF07DCA4E6}"/>
            </c:ext>
          </c:extLst>
        </c:ser>
        <c:ser>
          <c:idx val="2"/>
          <c:order val="1"/>
          <c:spPr>
            <a:ln w="12700" cap="rnd">
              <a:solidFill>
                <a:schemeClr val="tx1"/>
              </a:solidFill>
              <a:round/>
            </a:ln>
            <a:effectLst/>
          </c:spPr>
          <c:marker>
            <c:symbol val="none"/>
          </c:marker>
          <c:val>
            <c:numRef>
              <c:f>Sheet2!$B$5:$B$754</c:f>
              <c:numCache>
                <c:formatCode>General</c:formatCode>
                <c:ptCount val="750"/>
                <c:pt idx="312">
                  <c:v>-0.29306284048586456</c:v>
                </c:pt>
                <c:pt idx="313">
                  <c:v>-0.35040092363169445</c:v>
                </c:pt>
                <c:pt idx="314">
                  <c:v>-0.37921153979131561</c:v>
                </c:pt>
                <c:pt idx="315">
                  <c:v>-0.42126332286684343</c:v>
                </c:pt>
                <c:pt idx="316">
                  <c:v>-0.47043514351258042</c:v>
                </c:pt>
                <c:pt idx="317">
                  <c:v>-0.49440143031272477</c:v>
                </c:pt>
                <c:pt idx="318">
                  <c:v>-0.51344077128369514</c:v>
                </c:pt>
                <c:pt idx="319">
                  <c:v>-0.52711004172439191</c:v>
                </c:pt>
                <c:pt idx="320">
                  <c:v>-0.52439120881256107</c:v>
                </c:pt>
                <c:pt idx="321">
                  <c:v>-0.5179245924117698</c:v>
                </c:pt>
                <c:pt idx="322">
                  <c:v>-0.53306593813069558</c:v>
                </c:pt>
                <c:pt idx="323">
                  <c:v>-0.57305230946381036</c:v>
                </c:pt>
                <c:pt idx="324">
                  <c:v>-0.62935918885606434</c:v>
                </c:pt>
                <c:pt idx="325">
                  <c:v>-0.67258262368365207</c:v>
                </c:pt>
                <c:pt idx="326">
                  <c:v>-0.72300871255114507</c:v>
                </c:pt>
                <c:pt idx="327">
                  <c:v>-0.73418446772463786</c:v>
                </c:pt>
                <c:pt idx="328">
                  <c:v>-0.73550633123978226</c:v>
                </c:pt>
                <c:pt idx="329">
                  <c:v>-0.7563857663085386</c:v>
                </c:pt>
                <c:pt idx="330">
                  <c:v>-0.76696818501784714</c:v>
                </c:pt>
                <c:pt idx="331">
                  <c:v>-0.76696818501784714</c:v>
                </c:pt>
                <c:pt idx="332">
                  <c:v>-0.7734348014186383</c:v>
                </c:pt>
                <c:pt idx="333">
                  <c:v>-0.78527148834970317</c:v>
                </c:pt>
                <c:pt idx="334">
                  <c:v>-0.79629703176011102</c:v>
                </c:pt>
                <c:pt idx="335">
                  <c:v>-0.81791250446798203</c:v>
                </c:pt>
                <c:pt idx="336">
                  <c:v>-0.83834130424748476</c:v>
                </c:pt>
                <c:pt idx="337">
                  <c:v>-0.84555146887554467</c:v>
                </c:pt>
                <c:pt idx="338">
                  <c:v>-0.89553443304193703</c:v>
                </c:pt>
                <c:pt idx="339">
                  <c:v>-0.90067918592758489</c:v>
                </c:pt>
                <c:pt idx="340">
                  <c:v>-0.87164325212333449</c:v>
                </c:pt>
                <c:pt idx="341">
                  <c:v>-0.85106424058074859</c:v>
                </c:pt>
                <c:pt idx="342">
                  <c:v>-0.86355434868123016</c:v>
                </c:pt>
                <c:pt idx="343">
                  <c:v>-0.88090380731749973</c:v>
                </c:pt>
                <c:pt idx="344">
                  <c:v>-0.89443037658326596</c:v>
                </c:pt>
                <c:pt idx="345">
                  <c:v>-0.90854277172506248</c:v>
                </c:pt>
                <c:pt idx="346">
                  <c:v>-0.91405554343026507</c:v>
                </c:pt>
                <c:pt idx="347">
                  <c:v>-0.93684266789019643</c:v>
                </c:pt>
                <c:pt idx="348">
                  <c:v>-0.9646318440608429</c:v>
                </c:pt>
                <c:pt idx="349">
                  <c:v>-0.97903715214065357</c:v>
                </c:pt>
                <c:pt idx="350">
                  <c:v>-0.9652176699368733</c:v>
                </c:pt>
                <c:pt idx="351">
                  <c:v>-0.9572038723763121</c:v>
                </c:pt>
                <c:pt idx="352">
                  <c:v>-0.94427063957472968</c:v>
                </c:pt>
                <c:pt idx="353">
                  <c:v>-0.92986533149491657</c:v>
                </c:pt>
                <c:pt idx="354">
                  <c:v>-0.91104379758041887</c:v>
                </c:pt>
                <c:pt idx="355">
                  <c:v>-0.88193275789462777</c:v>
                </c:pt>
                <c:pt idx="356">
                  <c:v>-0.87061430154620645</c:v>
                </c:pt>
                <c:pt idx="357">
                  <c:v>-0.90192594356118638</c:v>
                </c:pt>
                <c:pt idx="358">
                  <c:v>-0.94353460193561312</c:v>
                </c:pt>
                <c:pt idx="359">
                  <c:v>-0.9524271383102213</c:v>
                </c:pt>
                <c:pt idx="360">
                  <c:v>-0.93081917619050403</c:v>
                </c:pt>
                <c:pt idx="361">
                  <c:v>-0.90920370348263357</c:v>
                </c:pt>
                <c:pt idx="362">
                  <c:v>-0.89458058834634957</c:v>
                </c:pt>
                <c:pt idx="363">
                  <c:v>-0.91810375044539505</c:v>
                </c:pt>
                <c:pt idx="364">
                  <c:v>-0.94125889372488358</c:v>
                </c:pt>
                <c:pt idx="365">
                  <c:v>-0.94786821130060384</c:v>
                </c:pt>
                <c:pt idx="366">
                  <c:v>-0.94353460193561312</c:v>
                </c:pt>
                <c:pt idx="367">
                  <c:v>-0.94735749130611646</c:v>
                </c:pt>
                <c:pt idx="368">
                  <c:v>-0.96779380167377271</c:v>
                </c:pt>
                <c:pt idx="369">
                  <c:v>-0.97308125573435089</c:v>
                </c:pt>
                <c:pt idx="370">
                  <c:v>-0.93155521382961815</c:v>
                </c:pt>
                <c:pt idx="371">
                  <c:v>-0.89553443304193703</c:v>
                </c:pt>
                <c:pt idx="372">
                  <c:v>-0.86172176517159826</c:v>
                </c:pt>
                <c:pt idx="373">
                  <c:v>-0.86892441921150487</c:v>
                </c:pt>
                <c:pt idx="374">
                  <c:v>-0.8692173321495188</c:v>
                </c:pt>
                <c:pt idx="375">
                  <c:v>-0.91295899755974719</c:v>
                </c:pt>
                <c:pt idx="376">
                  <c:v>-0.94662145366700234</c:v>
                </c:pt>
                <c:pt idx="377">
                  <c:v>-0.96065874292725595</c:v>
                </c:pt>
                <c:pt idx="378">
                  <c:v>-0.95933687941211132</c:v>
                </c:pt>
                <c:pt idx="379">
                  <c:v>-0.93772891729239416</c:v>
                </c:pt>
                <c:pt idx="380">
                  <c:v>-0.91935050807899654</c:v>
                </c:pt>
                <c:pt idx="381">
                  <c:v>-0.9311120891285205</c:v>
                </c:pt>
                <c:pt idx="382">
                  <c:v>-0.94786821130060384</c:v>
                </c:pt>
                <c:pt idx="383">
                  <c:v>-0.94596052190943136</c:v>
                </c:pt>
                <c:pt idx="384">
                  <c:v>-0.93272686558167917</c:v>
                </c:pt>
                <c:pt idx="385">
                  <c:v>-0.94713968424964301</c:v>
                </c:pt>
                <c:pt idx="386">
                  <c:v>-0.92052967041921074</c:v>
                </c:pt>
                <c:pt idx="387">
                  <c:v>-0.91023265405976417</c:v>
                </c:pt>
                <c:pt idx="388">
                  <c:v>-0.90854277172506248</c:v>
                </c:pt>
                <c:pt idx="389">
                  <c:v>-0.89883909182979715</c:v>
                </c:pt>
                <c:pt idx="390">
                  <c:v>-0.87605196736986835</c:v>
                </c:pt>
                <c:pt idx="391">
                  <c:v>-0.85077132764273367</c:v>
                </c:pt>
                <c:pt idx="392">
                  <c:v>-0.84635510180804707</c:v>
                </c:pt>
                <c:pt idx="393">
                  <c:v>-0.8745874026797934</c:v>
                </c:pt>
                <c:pt idx="394">
                  <c:v>-0.91317680461622053</c:v>
                </c:pt>
                <c:pt idx="395">
                  <c:v>-0.93214103970564866</c:v>
                </c:pt>
                <c:pt idx="396">
                  <c:v>-0.93214103970564866</c:v>
                </c:pt>
                <c:pt idx="397">
                  <c:v>-0.93214103970564866</c:v>
                </c:pt>
                <c:pt idx="398">
                  <c:v>-0.91185494110107601</c:v>
                </c:pt>
                <c:pt idx="399">
                  <c:v>-0.91464887989444876</c:v>
                </c:pt>
                <c:pt idx="400">
                  <c:v>-0.91641386811069347</c:v>
                </c:pt>
                <c:pt idx="401">
                  <c:v>-0.90685288939036091</c:v>
                </c:pt>
                <c:pt idx="402">
                  <c:v>-0.90067918592758489</c:v>
                </c:pt>
                <c:pt idx="403">
                  <c:v>-0.89376944482569232</c:v>
                </c:pt>
                <c:pt idx="404">
                  <c:v>-0.88495201433262727</c:v>
                </c:pt>
                <c:pt idx="405">
                  <c:v>-0.88495201433262727</c:v>
                </c:pt>
                <c:pt idx="406">
                  <c:v>-0.8864165790227021</c:v>
                </c:pt>
                <c:pt idx="407">
                  <c:v>-0.88957853663563446</c:v>
                </c:pt>
                <c:pt idx="408">
                  <c:v>-0.86135374635204121</c:v>
                </c:pt>
                <c:pt idx="409">
                  <c:v>-0.86135374635204121</c:v>
                </c:pt>
                <c:pt idx="410">
                  <c:v>-0.8546618123066243</c:v>
                </c:pt>
                <c:pt idx="411">
                  <c:v>-0.88965364251717505</c:v>
                </c:pt>
                <c:pt idx="412">
                  <c:v>-0.91141181639997582</c:v>
                </c:pt>
                <c:pt idx="413">
                  <c:v>-0.89759233419619577</c:v>
                </c:pt>
                <c:pt idx="414">
                  <c:v>-0.85664460757934013</c:v>
                </c:pt>
                <c:pt idx="415">
                  <c:v>-0.82313236323517103</c:v>
                </c:pt>
                <c:pt idx="416">
                  <c:v>-0.8114383774790368</c:v>
                </c:pt>
                <c:pt idx="417">
                  <c:v>-0.80217782228487255</c:v>
                </c:pt>
                <c:pt idx="418">
                  <c:v>-0.79196342239512107</c:v>
                </c:pt>
                <c:pt idx="419">
                  <c:v>-0.79843003879591223</c:v>
                </c:pt>
                <c:pt idx="420">
                  <c:v>-0.79835493291436999</c:v>
                </c:pt>
                <c:pt idx="421">
                  <c:v>-0.79115227887446438</c:v>
                </c:pt>
                <c:pt idx="422">
                  <c:v>-0.77733279667068322</c:v>
                </c:pt>
                <c:pt idx="423">
                  <c:v>-0.79864784585238469</c:v>
                </c:pt>
                <c:pt idx="424">
                  <c:v>-0.83276093724889255</c:v>
                </c:pt>
                <c:pt idx="425">
                  <c:v>-0.84561906416893273</c:v>
                </c:pt>
                <c:pt idx="426">
                  <c:v>-0.82577609026545995</c:v>
                </c:pt>
                <c:pt idx="427">
                  <c:v>-0.79967679642951428</c:v>
                </c:pt>
                <c:pt idx="428">
                  <c:v>-0.78791521537999176</c:v>
                </c:pt>
                <c:pt idx="429">
                  <c:v>-0.78666845774638983</c:v>
                </c:pt>
                <c:pt idx="430">
                  <c:v>-0.8010737658262006</c:v>
                </c:pt>
                <c:pt idx="431">
                  <c:v>-0.81548658449416611</c:v>
                </c:pt>
                <c:pt idx="432">
                  <c:v>-0.82989189257397722</c:v>
                </c:pt>
                <c:pt idx="433">
                  <c:v>-0.81548658449416611</c:v>
                </c:pt>
                <c:pt idx="434">
                  <c:v>-0.79453204354386742</c:v>
                </c:pt>
                <c:pt idx="435">
                  <c:v>-0.76704329089938939</c:v>
                </c:pt>
                <c:pt idx="436">
                  <c:v>-0.75388474045318032</c:v>
                </c:pt>
                <c:pt idx="437">
                  <c:v>-0.75579242984435457</c:v>
                </c:pt>
                <c:pt idx="438">
                  <c:v>-0.76689307913630478</c:v>
                </c:pt>
                <c:pt idx="439">
                  <c:v>-0.76836515441453379</c:v>
                </c:pt>
                <c:pt idx="440">
                  <c:v>-0.75138371459782205</c:v>
                </c:pt>
                <c:pt idx="441">
                  <c:v>-0.748882688742464</c:v>
                </c:pt>
                <c:pt idx="442">
                  <c:v>-0.78931218477667819</c:v>
                </c:pt>
                <c:pt idx="443">
                  <c:v>-0.77857955430428527</c:v>
                </c:pt>
                <c:pt idx="444">
                  <c:v>-0.72815346543679205</c:v>
                </c:pt>
                <c:pt idx="445">
                  <c:v>-0.69911753163254298</c:v>
                </c:pt>
                <c:pt idx="446">
                  <c:v>-0.72852148425634922</c:v>
                </c:pt>
                <c:pt idx="447">
                  <c:v>-0.75293089575759331</c:v>
                </c:pt>
                <c:pt idx="448">
                  <c:v>-0.76424935210601619</c:v>
                </c:pt>
                <c:pt idx="449">
                  <c:v>-0.75800054276169782</c:v>
                </c:pt>
                <c:pt idx="450">
                  <c:v>-0.72830367719987665</c:v>
                </c:pt>
                <c:pt idx="451">
                  <c:v>-0.69456611521108014</c:v>
                </c:pt>
                <c:pt idx="452">
                  <c:v>-0.68294723533648793</c:v>
                </c:pt>
                <c:pt idx="453">
                  <c:v>-0.69198998347417973</c:v>
                </c:pt>
                <c:pt idx="454">
                  <c:v>-0.70875361623441857</c:v>
                </c:pt>
                <c:pt idx="455">
                  <c:v>-0.73602456182242393</c:v>
                </c:pt>
                <c:pt idx="456">
                  <c:v>-0.74322721586232943</c:v>
                </c:pt>
                <c:pt idx="457">
                  <c:v>-0.72925752189546367</c:v>
                </c:pt>
                <c:pt idx="458">
                  <c:v>-0.71485221381565245</c:v>
                </c:pt>
                <c:pt idx="459">
                  <c:v>-0.72337673137070235</c:v>
                </c:pt>
                <c:pt idx="460">
                  <c:v>-0.74792884404687676</c:v>
                </c:pt>
                <c:pt idx="461">
                  <c:v>-0.77674697079465327</c:v>
                </c:pt>
                <c:pt idx="462">
                  <c:v>-0.79056645299843442</c:v>
                </c:pt>
                <c:pt idx="463">
                  <c:v>-0.78439274953565818</c:v>
                </c:pt>
                <c:pt idx="464">
                  <c:v>-0.76755401089387709</c:v>
                </c:pt>
                <c:pt idx="465">
                  <c:v>-0.74771103699040409</c:v>
                </c:pt>
                <c:pt idx="466">
                  <c:v>-0.73440227478111053</c:v>
                </c:pt>
                <c:pt idx="467">
                  <c:v>-0.72764274544230434</c:v>
                </c:pt>
                <c:pt idx="468">
                  <c:v>-0.72764274544230434</c:v>
                </c:pt>
                <c:pt idx="469">
                  <c:v>-0.7206578984588714</c:v>
                </c:pt>
                <c:pt idx="470">
                  <c:v>-0.70081492455539873</c:v>
                </c:pt>
                <c:pt idx="471">
                  <c:v>-0.71316233148095087</c:v>
                </c:pt>
                <c:pt idx="472">
                  <c:v>-0.72977575247810555</c:v>
                </c:pt>
                <c:pt idx="473">
                  <c:v>-0.73117272187479199</c:v>
                </c:pt>
                <c:pt idx="474">
                  <c:v>-0.70926433622890617</c:v>
                </c:pt>
                <c:pt idx="475">
                  <c:v>-0.67927455772906997</c:v>
                </c:pt>
                <c:pt idx="476">
                  <c:v>-0.66236822379390059</c:v>
                </c:pt>
                <c:pt idx="477">
                  <c:v>-0.65854533442339824</c:v>
                </c:pt>
                <c:pt idx="478">
                  <c:v>-0.66677693904043311</c:v>
                </c:pt>
                <c:pt idx="479">
                  <c:v>-0.68081422830068694</c:v>
                </c:pt>
                <c:pt idx="480">
                  <c:v>-0.68802439292874684</c:v>
                </c:pt>
                <c:pt idx="481">
                  <c:v>-0.68140756476487097</c:v>
                </c:pt>
                <c:pt idx="482">
                  <c:v>-0.6617072920363285</c:v>
                </c:pt>
                <c:pt idx="483">
                  <c:v>-0.64009181932845749</c:v>
                </c:pt>
                <c:pt idx="484">
                  <c:v>-0.61355691137956692</c:v>
                </c:pt>
                <c:pt idx="485">
                  <c:v>-0.59752931625844241</c:v>
                </c:pt>
                <c:pt idx="486">
                  <c:v>-0.59752931625844241</c:v>
                </c:pt>
                <c:pt idx="487">
                  <c:v>-0.59885869036174089</c:v>
                </c:pt>
                <c:pt idx="488">
                  <c:v>-0.59620745274329812</c:v>
                </c:pt>
                <c:pt idx="489">
                  <c:v>-0.60503239382451701</c:v>
                </c:pt>
                <c:pt idx="490">
                  <c:v>-0.61848385720874111</c:v>
                </c:pt>
                <c:pt idx="491">
                  <c:v>-0.62450734890843274</c:v>
                </c:pt>
                <c:pt idx="492">
                  <c:v>-0.60289938678871602</c:v>
                </c:pt>
                <c:pt idx="493">
                  <c:v>-0.59496069510969607</c:v>
                </c:pt>
                <c:pt idx="494">
                  <c:v>-0.58775804106979057</c:v>
                </c:pt>
                <c:pt idx="495">
                  <c:v>-0.57504261532468104</c:v>
                </c:pt>
                <c:pt idx="496">
                  <c:v>-0.57518531649961135</c:v>
                </c:pt>
                <c:pt idx="497">
                  <c:v>-0.58238797053951685</c:v>
                </c:pt>
                <c:pt idx="498">
                  <c:v>-0.586068158735089</c:v>
                </c:pt>
                <c:pt idx="499">
                  <c:v>-0.5917987374967657</c:v>
                </c:pt>
                <c:pt idx="500">
                  <c:v>-0.6017953303300444</c:v>
                </c:pt>
                <c:pt idx="501">
                  <c:v>-0.59716880802703942</c:v>
                </c:pt>
                <c:pt idx="502">
                  <c:v>-0.57819706234945711</c:v>
                </c:pt>
                <c:pt idx="503">
                  <c:v>-0.57842237999408397</c:v>
                </c:pt>
                <c:pt idx="504">
                  <c:v>-0.58562503403398947</c:v>
                </c:pt>
                <c:pt idx="505">
                  <c:v>-0.55901502020355653</c:v>
                </c:pt>
                <c:pt idx="506">
                  <c:v>-0.55460630495702401</c:v>
                </c:pt>
                <c:pt idx="507">
                  <c:v>-0.56548163660434747</c:v>
                </c:pt>
                <c:pt idx="508">
                  <c:v>-0.575110210618069</c:v>
                </c:pt>
                <c:pt idx="509">
                  <c:v>-0.58232037524612879</c:v>
                </c:pt>
                <c:pt idx="510">
                  <c:v>-0.586068158735089</c:v>
                </c:pt>
                <c:pt idx="511">
                  <c:v>-0.58048028114834271</c:v>
                </c:pt>
                <c:pt idx="512">
                  <c:v>-0.57033347655197941</c:v>
                </c:pt>
                <c:pt idx="513">
                  <c:v>-0.57033347655197941</c:v>
                </c:pt>
                <c:pt idx="514">
                  <c:v>-0.5679075565781635</c:v>
                </c:pt>
                <c:pt idx="515">
                  <c:v>-0.5465925073964617</c:v>
                </c:pt>
                <c:pt idx="516">
                  <c:v>-0.5393898533565562</c:v>
                </c:pt>
                <c:pt idx="517">
                  <c:v>-0.55225549086475034</c:v>
                </c:pt>
                <c:pt idx="518">
                  <c:v>-0.56666079894456145</c:v>
                </c:pt>
                <c:pt idx="519">
                  <c:v>-0.57033347655197941</c:v>
                </c:pt>
                <c:pt idx="520">
                  <c:v>-0.57504261532468104</c:v>
                </c:pt>
                <c:pt idx="521">
                  <c:v>-0.57819706234945711</c:v>
                </c:pt>
                <c:pt idx="522">
                  <c:v>-0.59510339628462638</c:v>
                </c:pt>
                <c:pt idx="523">
                  <c:v>-0.6256865112486466</c:v>
                </c:pt>
                <c:pt idx="524">
                  <c:v>-0.64317867105984583</c:v>
                </c:pt>
                <c:pt idx="525">
                  <c:v>-0.64200701930778614</c:v>
                </c:pt>
                <c:pt idx="526">
                  <c:v>-0.60598623852010414</c:v>
                </c:pt>
                <c:pt idx="527">
                  <c:v>-0.5701907753770491</c:v>
                </c:pt>
                <c:pt idx="528">
                  <c:v>-0.55577795670908392</c:v>
                </c:pt>
                <c:pt idx="529">
                  <c:v>-0.58768293518824821</c:v>
                </c:pt>
                <c:pt idx="530">
                  <c:v>-0.62965210179407938</c:v>
                </c:pt>
                <c:pt idx="531">
                  <c:v>-0.64112076990558686</c:v>
                </c:pt>
                <c:pt idx="532">
                  <c:v>-0.62259965951725849</c:v>
                </c:pt>
                <c:pt idx="533">
                  <c:v>-0.59378153276948209</c:v>
                </c:pt>
                <c:pt idx="534">
                  <c:v>-0.5649709166098601</c:v>
                </c:pt>
                <c:pt idx="535">
                  <c:v>-0.54144775451081484</c:v>
                </c:pt>
                <c:pt idx="536">
                  <c:v>-0.53299083224915322</c:v>
                </c:pt>
                <c:pt idx="537">
                  <c:v>-0.5415228603923572</c:v>
                </c:pt>
                <c:pt idx="538">
                  <c:v>-0.55791096374488491</c:v>
                </c:pt>
                <c:pt idx="539">
                  <c:v>-0.5939317445325667</c:v>
                </c:pt>
                <c:pt idx="540">
                  <c:v>-0.62995252532024859</c:v>
                </c:pt>
                <c:pt idx="541">
                  <c:v>-0.62671546182577598</c:v>
                </c:pt>
                <c:pt idx="542">
                  <c:v>-0.60775122673634796</c:v>
                </c:pt>
                <c:pt idx="543">
                  <c:v>-0.6017953303300444</c:v>
                </c:pt>
                <c:pt idx="544">
                  <c:v>-0.60635425733966131</c:v>
                </c:pt>
                <c:pt idx="545">
                  <c:v>-0.60576843146363146</c:v>
                </c:pt>
                <c:pt idx="546">
                  <c:v>-0.59855826683557167</c:v>
                </c:pt>
                <c:pt idx="547">
                  <c:v>-0.58621085991001942</c:v>
                </c:pt>
                <c:pt idx="548">
                  <c:v>-0.57033347655197941</c:v>
                </c:pt>
                <c:pt idx="549">
                  <c:v>-0.57158774477373575</c:v>
                </c:pt>
                <c:pt idx="550">
                  <c:v>-0.57761123647342727</c:v>
                </c:pt>
                <c:pt idx="551">
                  <c:v>-0.57040858243352177</c:v>
                </c:pt>
                <c:pt idx="552">
                  <c:v>-0.59172363161522334</c:v>
                </c:pt>
                <c:pt idx="553">
                  <c:v>-0.6068649773341489</c:v>
                </c:pt>
                <c:pt idx="554">
                  <c:v>-0.62127779600211419</c:v>
                </c:pt>
                <c:pt idx="555">
                  <c:v>-0.64082785696757216</c:v>
                </c:pt>
                <c:pt idx="556">
                  <c:v>-0.64001671344691524</c:v>
                </c:pt>
                <c:pt idx="557">
                  <c:v>-0.62178851599660179</c:v>
                </c:pt>
                <c:pt idx="558">
                  <c:v>-0.6096589161275221</c:v>
                </c:pt>
                <c:pt idx="559">
                  <c:v>-0.60466437500495984</c:v>
                </c:pt>
                <c:pt idx="560">
                  <c:v>-0.59025906692514873</c:v>
                </c:pt>
                <c:pt idx="561">
                  <c:v>-0.57937622468967098</c:v>
                </c:pt>
                <c:pt idx="562">
                  <c:v>-0.58554992815244722</c:v>
                </c:pt>
                <c:pt idx="563">
                  <c:v>-0.57834727411254161</c:v>
                </c:pt>
                <c:pt idx="564">
                  <c:v>-0.55703222493083993</c:v>
                </c:pt>
                <c:pt idx="565">
                  <c:v>-0.53541675222296914</c:v>
                </c:pt>
                <c:pt idx="566">
                  <c:v>-0.52527745821476002</c:v>
                </c:pt>
                <c:pt idx="567">
                  <c:v>-0.51299764658259583</c:v>
                </c:pt>
                <c:pt idx="568">
                  <c:v>-0.49859233850278467</c:v>
                </c:pt>
                <c:pt idx="569">
                  <c:v>-0.48793481391193383</c:v>
                </c:pt>
                <c:pt idx="570">
                  <c:v>-0.47763779755248598</c:v>
                </c:pt>
                <c:pt idx="571">
                  <c:v>-0.46323248947267481</c:v>
                </c:pt>
                <c:pt idx="572">
                  <c:v>-0.4558796236696846</c:v>
                </c:pt>
                <c:pt idx="573">
                  <c:v>-0.46918838587897843</c:v>
                </c:pt>
                <c:pt idx="574">
                  <c:v>-0.47462605170264005</c:v>
                </c:pt>
                <c:pt idx="575">
                  <c:v>-0.45301808958292333</c:v>
                </c:pt>
                <c:pt idx="576">
                  <c:v>-0.40347073952947504</c:v>
                </c:pt>
                <c:pt idx="577">
                  <c:v>-0.37200888575141011</c:v>
                </c:pt>
                <c:pt idx="578">
                  <c:v>-0.36583518228863388</c:v>
                </c:pt>
                <c:pt idx="579">
                  <c:v>-0.34584199662207693</c:v>
                </c:pt>
                <c:pt idx="580">
                  <c:v>-0.31702386987429987</c:v>
                </c:pt>
                <c:pt idx="581">
                  <c:v>-0.29923729500745488</c:v>
                </c:pt>
                <c:pt idx="582">
                  <c:v>-0.27997864486238166</c:v>
                </c:pt>
                <c:pt idx="583">
                  <c:v>-0.2463116824022355</c:v>
                </c:pt>
                <c:pt idx="584">
                  <c:v>-0.22595047791611977</c:v>
                </c:pt>
                <c:pt idx="585">
                  <c:v>-0.23212493243771259</c:v>
                </c:pt>
                <c:pt idx="586">
                  <c:v>-0.23102237809667259</c:v>
                </c:pt>
                <c:pt idx="587">
                  <c:v>-0.20941066068287878</c:v>
                </c:pt>
                <c:pt idx="588">
                  <c:v>-0.20161917653168193</c:v>
                </c:pt>
                <c:pt idx="589">
                  <c:v>-0.19441502037414421</c:v>
                </c:pt>
                <c:pt idx="590">
                  <c:v>-0.19838436621365452</c:v>
                </c:pt>
                <c:pt idx="591">
                  <c:v>-0.2055885223711898</c:v>
                </c:pt>
                <c:pt idx="592">
                  <c:v>-0.20852891763357201</c:v>
                </c:pt>
                <c:pt idx="593">
                  <c:v>-0.19412135637731343</c:v>
                </c:pt>
                <c:pt idx="594">
                  <c:v>-0.17118702438956063</c:v>
                </c:pt>
                <c:pt idx="595">
                  <c:v>-0.16133688802528834</c:v>
                </c:pt>
                <c:pt idx="596">
                  <c:v>-0.15809982453081545</c:v>
                </c:pt>
                <c:pt idx="597">
                  <c:v>-0.14178682705983231</c:v>
                </c:pt>
                <c:pt idx="598">
                  <c:v>-0.11355452618808565</c:v>
                </c:pt>
                <c:pt idx="599">
                  <c:v>-9.9149218108272597E-2</c:v>
                </c:pt>
                <c:pt idx="600">
                  <c:v>-7.7901764219959091E-2</c:v>
                </c:pt>
                <c:pt idx="601">
                  <c:v>-5.0120098637468469E-2</c:v>
                </c:pt>
                <c:pt idx="602">
                  <c:v>-3.784028700530373E-2</c:v>
                </c:pt>
                <c:pt idx="603">
                  <c:v>-3.5489472913028508E-2</c:v>
                </c:pt>
                <c:pt idx="604">
                  <c:v>-1.4542442550884882E-2</c:v>
                </c:pt>
                <c:pt idx="605">
                  <c:v>2.1478338236796235E-2</c:v>
                </c:pt>
                <c:pt idx="606">
                  <c:v>6.6098742461071502E-2</c:v>
                </c:pt>
                <c:pt idx="607">
                  <c:v>0.11711065720459379</c:v>
                </c:pt>
                <c:pt idx="608">
                  <c:v>0.14541055336973008</c:v>
                </c:pt>
                <c:pt idx="609">
                  <c:v>0.14541055336973008</c:v>
                </c:pt>
                <c:pt idx="610">
                  <c:v>0.14585367807082772</c:v>
                </c:pt>
                <c:pt idx="611">
                  <c:v>0.16025898615064094</c:v>
                </c:pt>
                <c:pt idx="612">
                  <c:v>0.14761866628707254</c:v>
                </c:pt>
                <c:pt idx="613">
                  <c:v>0.11490254428725144</c:v>
                </c:pt>
                <c:pt idx="614">
                  <c:v>9.5209782146862598E-2</c:v>
                </c:pt>
                <c:pt idx="615">
                  <c:v>7.6020229412807838E-2</c:v>
                </c:pt>
                <c:pt idx="616">
                  <c:v>5.4412267293090677E-2</c:v>
                </c:pt>
                <c:pt idx="617">
                  <c:v>5.3526017890892841E-2</c:v>
                </c:pt>
                <c:pt idx="618">
                  <c:v>6.955361301201779E-2</c:v>
                </c:pt>
                <c:pt idx="619">
                  <c:v>6.8231749496873273E-2</c:v>
                </c:pt>
                <c:pt idx="620">
                  <c:v>4.6616276789002709E-2</c:v>
                </c:pt>
                <c:pt idx="621">
                  <c:v>2.4197171148628405E-2</c:v>
                </c:pt>
                <c:pt idx="622">
                  <c:v>-4.7636567740790836E-3</c:v>
                </c:pt>
                <c:pt idx="623">
                  <c:v>-4.078443756176009E-2</c:v>
                </c:pt>
                <c:pt idx="624">
                  <c:v>-8.3489641806707149E-2</c:v>
                </c:pt>
                <c:pt idx="625">
                  <c:v>-0.14479857290967596</c:v>
                </c:pt>
                <c:pt idx="626">
                  <c:v>-0.17206876743886745</c:v>
                </c:pt>
                <c:pt idx="627">
                  <c:v>-0.16295391765489486</c:v>
                </c:pt>
                <c:pt idx="628">
                  <c:v>-0.15751399865478749</c:v>
                </c:pt>
                <c:pt idx="629">
                  <c:v>-0.17486195517342584</c:v>
                </c:pt>
                <c:pt idx="630">
                  <c:v>-0.18735807174443031</c:v>
                </c:pt>
                <c:pt idx="631">
                  <c:v>-0.17706706385550586</c:v>
                </c:pt>
                <c:pt idx="632">
                  <c:v>-0.1812572209867519</c:v>
                </c:pt>
                <c:pt idx="633">
                  <c:v>-0.20360347392202871</c:v>
                </c:pt>
                <c:pt idx="634">
                  <c:v>-0.23249220019845535</c:v>
                </c:pt>
                <c:pt idx="635">
                  <c:v>-0.26851147886850529</c:v>
                </c:pt>
                <c:pt idx="636">
                  <c:v>-0.29791468043349595</c:v>
                </c:pt>
                <c:pt idx="637">
                  <c:v>-0.32077165336326013</c:v>
                </c:pt>
                <c:pt idx="638">
                  <c:v>-0.36884692813847952</c:v>
                </c:pt>
                <c:pt idx="639">
                  <c:v>-0.40332803835454467</c:v>
                </c:pt>
                <c:pt idx="640">
                  <c:v>-0.42890910160784862</c:v>
                </c:pt>
                <c:pt idx="641">
                  <c:v>-0.46764120471920712</c:v>
                </c:pt>
                <c:pt idx="642">
                  <c:v>-0.50748487487739158</c:v>
                </c:pt>
                <c:pt idx="643">
                  <c:v>-0.52512724645167541</c:v>
                </c:pt>
                <c:pt idx="644">
                  <c:v>-0.5363030016251682</c:v>
                </c:pt>
                <c:pt idx="645">
                  <c:v>-0.56246989075450182</c:v>
                </c:pt>
                <c:pt idx="646">
                  <c:v>-0.56246989075450182</c:v>
                </c:pt>
                <c:pt idx="647">
                  <c:v>-0.58407785287421832</c:v>
                </c:pt>
                <c:pt idx="648">
                  <c:v>-0.62531849242908943</c:v>
                </c:pt>
                <c:pt idx="649">
                  <c:v>-0.62149560305858687</c:v>
                </c:pt>
                <c:pt idx="650">
                  <c:v>-0.60709029497877576</c:v>
                </c:pt>
                <c:pt idx="651">
                  <c:v>-0.6017953303300444</c:v>
                </c:pt>
                <c:pt idx="652">
                  <c:v>-0.60569332558208921</c:v>
                </c:pt>
                <c:pt idx="653">
                  <c:v>-0.62259965951725849</c:v>
                </c:pt>
                <c:pt idx="654">
                  <c:v>-0.63855214875684063</c:v>
                </c:pt>
                <c:pt idx="655">
                  <c:v>-0.62752660534643268</c:v>
                </c:pt>
                <c:pt idx="656">
                  <c:v>-0.60216334914960157</c:v>
                </c:pt>
                <c:pt idx="657">
                  <c:v>-0.55952574019804391</c:v>
                </c:pt>
                <c:pt idx="658">
                  <c:v>-0.52351246999851631</c:v>
                </c:pt>
                <c:pt idx="659">
                  <c:v>-0.52314445117895902</c:v>
                </c:pt>
                <c:pt idx="660">
                  <c:v>-0.56195166017185993</c:v>
                </c:pt>
                <c:pt idx="661">
                  <c:v>-0.5587221072655415</c:v>
                </c:pt>
                <c:pt idx="662">
                  <c:v>-0.5340197828262826</c:v>
                </c:pt>
                <c:pt idx="663">
                  <c:v>-0.50969298779473493</c:v>
                </c:pt>
                <c:pt idx="664">
                  <c:v>-0.49572329382786912</c:v>
                </c:pt>
                <c:pt idx="665">
                  <c:v>-0.49484455501382441</c:v>
                </c:pt>
                <c:pt idx="666">
                  <c:v>-0.50454823490908829</c:v>
                </c:pt>
                <c:pt idx="667">
                  <c:v>-0.51528086538148121</c:v>
                </c:pt>
                <c:pt idx="668">
                  <c:v>-0.51880333122581479</c:v>
                </c:pt>
                <c:pt idx="669">
                  <c:v>-0.54041880393368547</c:v>
                </c:pt>
                <c:pt idx="670">
                  <c:v>-0.56202676605340218</c:v>
                </c:pt>
                <c:pt idx="671">
                  <c:v>-0.56246989075450182</c:v>
                </c:pt>
                <c:pt idx="672">
                  <c:v>-0.5816519329004024</c:v>
                </c:pt>
                <c:pt idx="673">
                  <c:v>-0.6089979843699499</c:v>
                </c:pt>
                <c:pt idx="674">
                  <c:v>-0.62259965951725849</c:v>
                </c:pt>
                <c:pt idx="675">
                  <c:v>-0.62539359831063168</c:v>
                </c:pt>
                <c:pt idx="676">
                  <c:v>-0.61789803133271126</c:v>
                </c:pt>
                <c:pt idx="677">
                  <c:v>-0.60657206439613398</c:v>
                </c:pt>
                <c:pt idx="678">
                  <c:v>-0.61149901022530817</c:v>
                </c:pt>
                <c:pt idx="679">
                  <c:v>-0.63502217232435298</c:v>
                </c:pt>
                <c:pt idx="680">
                  <c:v>-0.64112076990558686</c:v>
                </c:pt>
                <c:pt idx="681">
                  <c:v>-0.64200701930778614</c:v>
                </c:pt>
                <c:pt idx="682">
                  <c:v>-0.65641232738759725</c:v>
                </c:pt>
                <c:pt idx="683">
                  <c:v>-0.63590091113839786</c:v>
                </c:pt>
                <c:pt idx="684">
                  <c:v>-0.63325718410810927</c:v>
                </c:pt>
                <c:pt idx="685">
                  <c:v>-0.65023862392482101</c:v>
                </c:pt>
                <c:pt idx="686">
                  <c:v>-0.64685885925541775</c:v>
                </c:pt>
                <c:pt idx="687">
                  <c:v>-0.62811243122246252</c:v>
                </c:pt>
                <c:pt idx="688">
                  <c:v>-0.61384982431758184</c:v>
                </c:pt>
                <c:pt idx="689">
                  <c:v>-0.60062367857798471</c:v>
                </c:pt>
                <c:pt idx="690">
                  <c:v>-0.58370983405466115</c:v>
                </c:pt>
                <c:pt idx="691">
                  <c:v>-0.57650718001475565</c:v>
                </c:pt>
                <c:pt idx="692">
                  <c:v>-0.57342032828336764</c:v>
                </c:pt>
                <c:pt idx="693">
                  <c:v>-0.59613985744991005</c:v>
                </c:pt>
                <c:pt idx="694">
                  <c:v>-0.63935578168934315</c:v>
                </c:pt>
                <c:pt idx="695">
                  <c:v>-0.6687597343131495</c:v>
                </c:pt>
                <c:pt idx="696">
                  <c:v>-0.67258262368365207</c:v>
                </c:pt>
                <c:pt idx="697">
                  <c:v>-0.67817050127039835</c:v>
                </c:pt>
                <c:pt idx="698">
                  <c:v>-0.66074593675258719</c:v>
                </c:pt>
                <c:pt idx="699">
                  <c:v>-0.61914478896631331</c:v>
                </c:pt>
                <c:pt idx="700">
                  <c:v>-0.5939317445325667</c:v>
                </c:pt>
                <c:pt idx="701">
                  <c:v>-0.5939317445325667</c:v>
                </c:pt>
                <c:pt idx="702">
                  <c:v>-0.60304959855180063</c:v>
                </c:pt>
                <c:pt idx="703">
                  <c:v>-0.63186021471142262</c:v>
                </c:pt>
                <c:pt idx="704">
                  <c:v>-0.65685545208869667</c:v>
                </c:pt>
                <c:pt idx="705">
                  <c:v>-0.65685545208869667</c:v>
                </c:pt>
                <c:pt idx="706">
                  <c:v>-0.65685545208869667</c:v>
                </c:pt>
                <c:pt idx="707">
                  <c:v>-0.65002081686834834</c:v>
                </c:pt>
                <c:pt idx="708">
                  <c:v>-0.63663694877751231</c:v>
                </c:pt>
                <c:pt idx="709">
                  <c:v>-0.62223164069770132</c:v>
                </c:pt>
                <c:pt idx="710">
                  <c:v>-0.59812265272262644</c:v>
                </c:pt>
                <c:pt idx="711">
                  <c:v>-0.57768634235496963</c:v>
                </c:pt>
                <c:pt idx="712">
                  <c:v>-0.56680350011949177</c:v>
                </c:pt>
                <c:pt idx="713">
                  <c:v>-0.56246989075450182</c:v>
                </c:pt>
                <c:pt idx="714">
                  <c:v>-0.56246989075450182</c:v>
                </c:pt>
                <c:pt idx="715">
                  <c:v>-0.5701907753770491</c:v>
                </c:pt>
                <c:pt idx="716">
                  <c:v>-0.60356031854628822</c:v>
                </c:pt>
                <c:pt idx="717">
                  <c:v>-0.61664376311095492</c:v>
                </c:pt>
                <c:pt idx="718">
                  <c:v>-0.58783314695133282</c:v>
                </c:pt>
                <c:pt idx="719">
                  <c:v>-0.5657745495423625</c:v>
                </c:pt>
                <c:pt idx="720">
                  <c:v>-0.57467459650512365</c:v>
                </c:pt>
                <c:pt idx="721">
                  <c:v>-0.59995523623225833</c:v>
                </c:pt>
                <c:pt idx="722">
                  <c:v>-0.6096589161275221</c:v>
                </c:pt>
                <c:pt idx="723">
                  <c:v>-0.6096589161275221</c:v>
                </c:pt>
                <c:pt idx="724">
                  <c:v>-0.60274917502563152</c:v>
                </c:pt>
                <c:pt idx="725">
                  <c:v>-0.57996205056570094</c:v>
                </c:pt>
                <c:pt idx="726">
                  <c:v>-0.54820728384962103</c:v>
                </c:pt>
                <c:pt idx="727">
                  <c:v>-0.53100803697643661</c:v>
                </c:pt>
                <c:pt idx="728">
                  <c:v>-0.53100803697643661</c:v>
                </c:pt>
                <c:pt idx="729">
                  <c:v>-0.53115824873952122</c:v>
                </c:pt>
                <c:pt idx="730">
                  <c:v>-0.53836090277942683</c:v>
                </c:pt>
              </c:numCache>
            </c:numRef>
          </c:val>
          <c:smooth val="0"/>
          <c:extLst>
            <c:ext xmlns:c16="http://schemas.microsoft.com/office/drawing/2014/chart" uri="{C3380CC4-5D6E-409C-BE32-E72D297353CC}">
              <c16:uniqueId val="{00000001-F795-43E4-BBDC-BFCF07DCA4E6}"/>
            </c:ext>
          </c:extLst>
        </c:ser>
        <c:dLbls>
          <c:showLegendKey val="0"/>
          <c:showVal val="0"/>
          <c:showCatName val="0"/>
          <c:showSerName val="0"/>
          <c:showPercent val="0"/>
          <c:showBubbleSize val="0"/>
        </c:dLbls>
        <c:smooth val="0"/>
        <c:axId val="972352608"/>
        <c:axId val="972357312"/>
      </c:lineChart>
      <c:catAx>
        <c:axId val="972352608"/>
        <c:scaling>
          <c:orientation val="minMax"/>
        </c:scaling>
        <c:delete val="1"/>
        <c:axPos val="b"/>
        <c:numFmt formatCode="General" sourceLinked="1"/>
        <c:majorTickMark val="none"/>
        <c:minorTickMark val="none"/>
        <c:tickLblPos val="nextTo"/>
        <c:crossAx val="972357312"/>
        <c:crosses val="autoZero"/>
        <c:auto val="1"/>
        <c:lblAlgn val="ctr"/>
        <c:lblOffset val="100"/>
        <c:noMultiLvlLbl val="0"/>
      </c:catAx>
      <c:valAx>
        <c:axId val="972357312"/>
        <c:scaling>
          <c:orientation val="minMax"/>
        </c:scaling>
        <c:delete val="1"/>
        <c:axPos val="l"/>
        <c:numFmt formatCode="General" sourceLinked="1"/>
        <c:majorTickMark val="none"/>
        <c:minorTickMark val="none"/>
        <c:tickLblPos val="nextTo"/>
        <c:crossAx val="972352608"/>
        <c:crosses val="autoZero"/>
        <c:crossBetween val="between"/>
      </c:valAx>
      <c:spPr>
        <a:solidFill>
          <a:schemeClr val="lt1"/>
        </a:soli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192982456140355E-2"/>
          <c:y val="0.16666666666666666"/>
          <c:w val="0.90877192982456145"/>
          <c:h val="0.83333333333333337"/>
        </c:manualLayout>
      </c:layout>
      <c:lineChart>
        <c:grouping val="standard"/>
        <c:varyColors val="0"/>
        <c:ser>
          <c:idx val="1"/>
          <c:order val="0"/>
          <c:spPr>
            <a:ln w="28575" cap="rnd">
              <a:solidFill>
                <a:schemeClr val="accent2"/>
              </a:solidFill>
              <a:round/>
            </a:ln>
            <a:effectLst/>
          </c:spPr>
          <c:marker>
            <c:symbol val="none"/>
          </c:marker>
          <c:val>
            <c:numRef>
              <c:f>Sheet2!$I$5:$I$754</c:f>
              <c:numCache>
                <c:formatCode>General</c:formatCode>
                <c:ptCount val="750"/>
                <c:pt idx="0">
                  <c:v>2.641</c:v>
                </c:pt>
                <c:pt idx="1">
                  <c:v>2.4386000000000001</c:v>
                </c:pt>
                <c:pt idx="2">
                  <c:v>2.2246999999999999</c:v>
                </c:pt>
                <c:pt idx="3">
                  <c:v>1.9998</c:v>
                </c:pt>
                <c:pt idx="4">
                  <c:v>1.7628999999999999</c:v>
                </c:pt>
                <c:pt idx="5">
                  <c:v>1.5168999999999999</c:v>
                </c:pt>
                <c:pt idx="6">
                  <c:v>1.2643</c:v>
                </c:pt>
                <c:pt idx="7">
                  <c:v>1.0081</c:v>
                </c:pt>
                <c:pt idx="8">
                  <c:v>0.75661999999999996</c:v>
                </c:pt>
                <c:pt idx="9">
                  <c:v>0.49769000000000002</c:v>
                </c:pt>
                <c:pt idx="10">
                  <c:v>0.19572000000000001</c:v>
                </c:pt>
                <c:pt idx="11">
                  <c:v>-0.15711</c:v>
                </c:pt>
                <c:pt idx="12">
                  <c:v>-0.54305000000000003</c:v>
                </c:pt>
                <c:pt idx="13">
                  <c:v>-0.96869000000000005</c:v>
                </c:pt>
                <c:pt idx="14">
                  <c:v>-1.3452999999999999</c:v>
                </c:pt>
                <c:pt idx="15">
                  <c:v>-1.6653</c:v>
                </c:pt>
                <c:pt idx="16">
                  <c:v>-1.8909</c:v>
                </c:pt>
                <c:pt idx="17">
                  <c:v>-2.0745</c:v>
                </c:pt>
                <c:pt idx="18">
                  <c:v>-2.2654999999999998</c:v>
                </c:pt>
                <c:pt idx="19">
                  <c:v>-2.4815</c:v>
                </c:pt>
                <c:pt idx="20">
                  <c:v>-2.6968999999999999</c:v>
                </c:pt>
                <c:pt idx="21">
                  <c:v>-2.8694000000000002</c:v>
                </c:pt>
                <c:pt idx="22">
                  <c:v>-2.9874999999999998</c:v>
                </c:pt>
                <c:pt idx="23">
                  <c:v>-3.0072999999999999</c:v>
                </c:pt>
                <c:pt idx="24">
                  <c:v>-3.0318000000000001</c:v>
                </c:pt>
                <c:pt idx="25">
                  <c:v>-3.0648</c:v>
                </c:pt>
                <c:pt idx="26">
                  <c:v>-3.1234999999999999</c:v>
                </c:pt>
                <c:pt idx="27">
                  <c:v>-3.1503000000000001</c:v>
                </c:pt>
                <c:pt idx="28">
                  <c:v>-3.1469999999999998</c:v>
                </c:pt>
                <c:pt idx="29">
                  <c:v>-3.0891000000000002</c:v>
                </c:pt>
                <c:pt idx="30">
                  <c:v>-3.0146999999999999</c:v>
                </c:pt>
                <c:pt idx="31">
                  <c:v>-2.9264999999999999</c:v>
                </c:pt>
                <c:pt idx="32">
                  <c:v>-2.8180999999999998</c:v>
                </c:pt>
                <c:pt idx="33">
                  <c:v>-2.6758999999999999</c:v>
                </c:pt>
                <c:pt idx="34">
                  <c:v>-2.5066000000000002</c:v>
                </c:pt>
                <c:pt idx="35">
                  <c:v>-2.2953000000000001</c:v>
                </c:pt>
                <c:pt idx="36">
                  <c:v>-2.0605000000000002</c:v>
                </c:pt>
                <c:pt idx="37">
                  <c:v>-1.8203</c:v>
                </c:pt>
                <c:pt idx="38">
                  <c:v>-1.5858000000000001</c:v>
                </c:pt>
                <c:pt idx="39">
                  <c:v>-1.3734999999999999</c:v>
                </c:pt>
                <c:pt idx="40">
                  <c:v>-1.1806000000000001</c:v>
                </c:pt>
                <c:pt idx="41">
                  <c:v>-1.0143</c:v>
                </c:pt>
                <c:pt idx="42">
                  <c:v>-0.87841000000000002</c:v>
                </c:pt>
                <c:pt idx="43">
                  <c:v>-0.75526000000000004</c:v>
                </c:pt>
                <c:pt idx="44">
                  <c:v>-0.64442999999999995</c:v>
                </c:pt>
                <c:pt idx="45">
                  <c:v>-0.56535000000000002</c:v>
                </c:pt>
                <c:pt idx="46">
                  <c:v>-0.50153000000000003</c:v>
                </c:pt>
                <c:pt idx="47">
                  <c:v>-0.45251999999999998</c:v>
                </c:pt>
                <c:pt idx="48">
                  <c:v>-0.39790999999999999</c:v>
                </c:pt>
                <c:pt idx="49">
                  <c:v>-0.34716999999999998</c:v>
                </c:pt>
                <c:pt idx="50">
                  <c:v>-0.30059000000000002</c:v>
                </c:pt>
                <c:pt idx="51">
                  <c:v>-0.26524999999999999</c:v>
                </c:pt>
                <c:pt idx="52">
                  <c:v>-0.23039000000000001</c:v>
                </c:pt>
                <c:pt idx="53">
                  <c:v>-0.19586000000000001</c:v>
                </c:pt>
                <c:pt idx="54">
                  <c:v>-0.16133</c:v>
                </c:pt>
                <c:pt idx="55">
                  <c:v>-0.13635</c:v>
                </c:pt>
                <c:pt idx="56">
                  <c:v>-0.11704000000000001</c:v>
                </c:pt>
                <c:pt idx="57">
                  <c:v>-0.10098</c:v>
                </c:pt>
                <c:pt idx="58">
                  <c:v>-8.7819999999999995E-2</c:v>
                </c:pt>
                <c:pt idx="59">
                  <c:v>-7.8229999999999994E-2</c:v>
                </c:pt>
                <c:pt idx="60">
                  <c:v>-7.5821E-2</c:v>
                </c:pt>
                <c:pt idx="61">
                  <c:v>-7.8463000000000005E-2</c:v>
                </c:pt>
                <c:pt idx="62">
                  <c:v>-8.2988999999999993E-2</c:v>
                </c:pt>
                <c:pt idx="63">
                  <c:v>-8.8610999999999995E-2</c:v>
                </c:pt>
                <c:pt idx="64">
                  <c:v>-9.4231999999999996E-2</c:v>
                </c:pt>
                <c:pt idx="65">
                  <c:v>-0.10077</c:v>
                </c:pt>
                <c:pt idx="66">
                  <c:v>-0.10879999999999999</c:v>
                </c:pt>
                <c:pt idx="67">
                  <c:v>-0.11537</c:v>
                </c:pt>
                <c:pt idx="68">
                  <c:v>-0.1225</c:v>
                </c:pt>
                <c:pt idx="69">
                  <c:v>-0.13053999999999999</c:v>
                </c:pt>
                <c:pt idx="70">
                  <c:v>-0.13935</c:v>
                </c:pt>
                <c:pt idx="71">
                  <c:v>-0.14696000000000001</c:v>
                </c:pt>
                <c:pt idx="72">
                  <c:v>-0.15342</c:v>
                </c:pt>
                <c:pt idx="73">
                  <c:v>-0.16064999999999999</c:v>
                </c:pt>
                <c:pt idx="74">
                  <c:v>-0.16788</c:v>
                </c:pt>
                <c:pt idx="75">
                  <c:v>-0.17454</c:v>
                </c:pt>
                <c:pt idx="76">
                  <c:v>-0.17615</c:v>
                </c:pt>
                <c:pt idx="77">
                  <c:v>-0.17471</c:v>
                </c:pt>
                <c:pt idx="78">
                  <c:v>-0.17254</c:v>
                </c:pt>
                <c:pt idx="79">
                  <c:v>-0.17576</c:v>
                </c:pt>
                <c:pt idx="80">
                  <c:v>-0.17674000000000001</c:v>
                </c:pt>
                <c:pt idx="81">
                  <c:v>-0.17546999999999999</c:v>
                </c:pt>
                <c:pt idx="82">
                  <c:v>-0.16985</c:v>
                </c:pt>
                <c:pt idx="83">
                  <c:v>-0.16605</c:v>
                </c:pt>
                <c:pt idx="84">
                  <c:v>-0.16006000000000001</c:v>
                </c:pt>
                <c:pt idx="85">
                  <c:v>-0.14721000000000001</c:v>
                </c:pt>
                <c:pt idx="86">
                  <c:v>-0.13173000000000001</c:v>
                </c:pt>
                <c:pt idx="87">
                  <c:v>-0.11763999999999999</c:v>
                </c:pt>
                <c:pt idx="88">
                  <c:v>-0.1072</c:v>
                </c:pt>
                <c:pt idx="89">
                  <c:v>-9.7469E-2</c:v>
                </c:pt>
                <c:pt idx="90">
                  <c:v>-8.9825000000000002E-2</c:v>
                </c:pt>
                <c:pt idx="91">
                  <c:v>-8.5005999999999998E-2</c:v>
                </c:pt>
                <c:pt idx="92">
                  <c:v>-8.6260000000000003E-2</c:v>
                </c:pt>
                <c:pt idx="93">
                  <c:v>-8.4421999999999997E-2</c:v>
                </c:pt>
                <c:pt idx="94">
                  <c:v>-7.8761999999999999E-2</c:v>
                </c:pt>
                <c:pt idx="95">
                  <c:v>-6.8321999999999994E-2</c:v>
                </c:pt>
                <c:pt idx="96">
                  <c:v>-6.6110000000000002E-2</c:v>
                </c:pt>
                <c:pt idx="97">
                  <c:v>-7.0872000000000004E-2</c:v>
                </c:pt>
                <c:pt idx="98">
                  <c:v>-7.4886999999999995E-2</c:v>
                </c:pt>
                <c:pt idx="99">
                  <c:v>-7.5519000000000003E-2</c:v>
                </c:pt>
                <c:pt idx="100">
                  <c:v>-7.4448E-2</c:v>
                </c:pt>
                <c:pt idx="101">
                  <c:v>-7.6856999999999995E-2</c:v>
                </c:pt>
                <c:pt idx="102">
                  <c:v>-7.8732999999999997E-2</c:v>
                </c:pt>
                <c:pt idx="103">
                  <c:v>-7.9078999999999997E-2</c:v>
                </c:pt>
                <c:pt idx="104">
                  <c:v>-7.4260000000000007E-2</c:v>
                </c:pt>
                <c:pt idx="105">
                  <c:v>-7.5284000000000004E-2</c:v>
                </c:pt>
                <c:pt idx="106">
                  <c:v>-7.7664999999999998E-2</c:v>
                </c:pt>
                <c:pt idx="107">
                  <c:v>-7.7664999999999998E-2</c:v>
                </c:pt>
                <c:pt idx="108">
                  <c:v>-6.8145999999999998E-2</c:v>
                </c:pt>
                <c:pt idx="109">
                  <c:v>-5.9714999999999997E-2</c:v>
                </c:pt>
                <c:pt idx="110">
                  <c:v>-5.8911999999999999E-2</c:v>
                </c:pt>
                <c:pt idx="111">
                  <c:v>-6.0164000000000002E-2</c:v>
                </c:pt>
                <c:pt idx="112">
                  <c:v>-5.7449E-2</c:v>
                </c:pt>
                <c:pt idx="113">
                  <c:v>-4.7810999999999999E-2</c:v>
                </c:pt>
                <c:pt idx="114">
                  <c:v>-4.0379999999999999E-2</c:v>
                </c:pt>
                <c:pt idx="115">
                  <c:v>-3.4948E-2</c:v>
                </c:pt>
                <c:pt idx="116">
                  <c:v>-3.1734999999999999E-2</c:v>
                </c:pt>
                <c:pt idx="117">
                  <c:v>-2.2237E-2</c:v>
                </c:pt>
                <c:pt idx="118">
                  <c:v>-1.3009E-2</c:v>
                </c:pt>
                <c:pt idx="119">
                  <c:v>-4.241E-3</c:v>
                </c:pt>
                <c:pt idx="120">
                  <c:v>2.9870000000000001E-3</c:v>
                </c:pt>
                <c:pt idx="121">
                  <c:v>1.0675E-2</c:v>
                </c:pt>
                <c:pt idx="122">
                  <c:v>1.8289E-2</c:v>
                </c:pt>
                <c:pt idx="123">
                  <c:v>2.2304000000000001E-2</c:v>
                </c:pt>
                <c:pt idx="124">
                  <c:v>2.0197E-2</c:v>
                </c:pt>
                <c:pt idx="125">
                  <c:v>1.6181999999999998E-2</c:v>
                </c:pt>
                <c:pt idx="126">
                  <c:v>2.0197E-2</c:v>
                </c:pt>
                <c:pt idx="127">
                  <c:v>2.5895000000000001E-2</c:v>
                </c:pt>
                <c:pt idx="128">
                  <c:v>3.1581999999999999E-2</c:v>
                </c:pt>
                <c:pt idx="129">
                  <c:v>3.4795E-2</c:v>
                </c:pt>
                <c:pt idx="130">
                  <c:v>3.8006999999999999E-2</c:v>
                </c:pt>
                <c:pt idx="131">
                  <c:v>4.1453999999999998E-2</c:v>
                </c:pt>
                <c:pt idx="132">
                  <c:v>4.5469999999999997E-2</c:v>
                </c:pt>
                <c:pt idx="133">
                  <c:v>4.7501000000000002E-2</c:v>
                </c:pt>
                <c:pt idx="134">
                  <c:v>5.1388000000000003E-2</c:v>
                </c:pt>
                <c:pt idx="135">
                  <c:v>5.9419E-2</c:v>
                </c:pt>
                <c:pt idx="136">
                  <c:v>7.3144000000000001E-2</c:v>
                </c:pt>
                <c:pt idx="137">
                  <c:v>8.4246000000000001E-2</c:v>
                </c:pt>
                <c:pt idx="138">
                  <c:v>9.0670000000000001E-2</c:v>
                </c:pt>
                <c:pt idx="139">
                  <c:v>9.4809000000000004E-2</c:v>
                </c:pt>
                <c:pt idx="140">
                  <c:v>0.10075000000000001</c:v>
                </c:pt>
                <c:pt idx="141">
                  <c:v>0.10867</c:v>
                </c:pt>
                <c:pt idx="142">
                  <c:v>0.10706</c:v>
                </c:pt>
                <c:pt idx="143">
                  <c:v>0.10938000000000001</c:v>
                </c:pt>
                <c:pt idx="144">
                  <c:v>0.11541999999999999</c:v>
                </c:pt>
                <c:pt idx="145">
                  <c:v>0.12667</c:v>
                </c:pt>
                <c:pt idx="146">
                  <c:v>0.13256000000000001</c:v>
                </c:pt>
                <c:pt idx="147">
                  <c:v>0.13497000000000001</c:v>
                </c:pt>
                <c:pt idx="148">
                  <c:v>0.13738</c:v>
                </c:pt>
                <c:pt idx="149">
                  <c:v>0.14301</c:v>
                </c:pt>
                <c:pt idx="150">
                  <c:v>0.14943000000000001</c:v>
                </c:pt>
                <c:pt idx="151">
                  <c:v>0.15265000000000001</c:v>
                </c:pt>
                <c:pt idx="152">
                  <c:v>0.15586</c:v>
                </c:pt>
                <c:pt idx="153">
                  <c:v>0.16075999999999999</c:v>
                </c:pt>
                <c:pt idx="154">
                  <c:v>0.1704</c:v>
                </c:pt>
                <c:pt idx="155">
                  <c:v>0.1794</c:v>
                </c:pt>
                <c:pt idx="156">
                  <c:v>0.18562000000000001</c:v>
                </c:pt>
                <c:pt idx="157">
                  <c:v>0.18642</c:v>
                </c:pt>
                <c:pt idx="158">
                  <c:v>0.19203999999999999</c:v>
                </c:pt>
                <c:pt idx="159">
                  <c:v>0.20002</c:v>
                </c:pt>
                <c:pt idx="160">
                  <c:v>0.21046000000000001</c:v>
                </c:pt>
                <c:pt idx="161">
                  <c:v>0.20909</c:v>
                </c:pt>
                <c:pt idx="162">
                  <c:v>0.21102000000000001</c:v>
                </c:pt>
                <c:pt idx="163">
                  <c:v>0.21825</c:v>
                </c:pt>
                <c:pt idx="164">
                  <c:v>0.22548000000000001</c:v>
                </c:pt>
                <c:pt idx="165">
                  <c:v>0.22941</c:v>
                </c:pt>
                <c:pt idx="166">
                  <c:v>0.23032</c:v>
                </c:pt>
                <c:pt idx="167">
                  <c:v>0.23352999999999999</c:v>
                </c:pt>
                <c:pt idx="168">
                  <c:v>0.24137</c:v>
                </c:pt>
                <c:pt idx="169">
                  <c:v>0.25165999999999999</c:v>
                </c:pt>
                <c:pt idx="170">
                  <c:v>0.25407000000000002</c:v>
                </c:pt>
                <c:pt idx="171">
                  <c:v>0.26212999999999997</c:v>
                </c:pt>
                <c:pt idx="172">
                  <c:v>0.27461000000000002</c:v>
                </c:pt>
                <c:pt idx="173">
                  <c:v>0.29308000000000001</c:v>
                </c:pt>
                <c:pt idx="174">
                  <c:v>0.30309000000000003</c:v>
                </c:pt>
                <c:pt idx="175">
                  <c:v>0.30989</c:v>
                </c:pt>
                <c:pt idx="176">
                  <c:v>0.31791999999999998</c:v>
                </c:pt>
                <c:pt idx="177">
                  <c:v>0.32840999999999998</c:v>
                </c:pt>
                <c:pt idx="178">
                  <c:v>0.33728000000000002</c:v>
                </c:pt>
                <c:pt idx="179">
                  <c:v>0.34049000000000001</c:v>
                </c:pt>
                <c:pt idx="180">
                  <c:v>0.34370000000000001</c:v>
                </c:pt>
                <c:pt idx="181">
                  <c:v>0.35181000000000001</c:v>
                </c:pt>
                <c:pt idx="182">
                  <c:v>0.36868000000000001</c:v>
                </c:pt>
                <c:pt idx="183">
                  <c:v>0.37481999999999999</c:v>
                </c:pt>
                <c:pt idx="184">
                  <c:v>0.37997999999999998</c:v>
                </c:pt>
                <c:pt idx="185">
                  <c:v>0.3856</c:v>
                </c:pt>
                <c:pt idx="186">
                  <c:v>0.39811000000000002</c:v>
                </c:pt>
                <c:pt idx="187">
                  <c:v>0.41134999999999999</c:v>
                </c:pt>
                <c:pt idx="188">
                  <c:v>0.42492000000000002</c:v>
                </c:pt>
                <c:pt idx="189">
                  <c:v>0.43375999999999998</c:v>
                </c:pt>
                <c:pt idx="190">
                  <c:v>0.44523000000000001</c:v>
                </c:pt>
                <c:pt idx="191">
                  <c:v>0.45876</c:v>
                </c:pt>
                <c:pt idx="192">
                  <c:v>0.4708</c:v>
                </c:pt>
                <c:pt idx="193">
                  <c:v>0.48137999999999997</c:v>
                </c:pt>
                <c:pt idx="194">
                  <c:v>0.49214999999999998</c:v>
                </c:pt>
                <c:pt idx="195">
                  <c:v>0.50982000000000005</c:v>
                </c:pt>
                <c:pt idx="196">
                  <c:v>0.52209000000000005</c:v>
                </c:pt>
                <c:pt idx="197">
                  <c:v>0.53107000000000004</c:v>
                </c:pt>
                <c:pt idx="198">
                  <c:v>0.53749000000000002</c:v>
                </c:pt>
                <c:pt idx="199">
                  <c:v>0.54864000000000002</c:v>
                </c:pt>
                <c:pt idx="200">
                  <c:v>0.56084999999999996</c:v>
                </c:pt>
                <c:pt idx="201">
                  <c:v>0.57128999999999996</c:v>
                </c:pt>
                <c:pt idx="202">
                  <c:v>0.57723999999999998</c:v>
                </c:pt>
                <c:pt idx="203">
                  <c:v>0.58682000000000001</c:v>
                </c:pt>
                <c:pt idx="204">
                  <c:v>0.60609999999999997</c:v>
                </c:pt>
                <c:pt idx="205">
                  <c:v>0.62468000000000001</c:v>
                </c:pt>
                <c:pt idx="206">
                  <c:v>0.63936999999999999</c:v>
                </c:pt>
                <c:pt idx="207">
                  <c:v>0.64820999999999995</c:v>
                </c:pt>
                <c:pt idx="208">
                  <c:v>0.66371999999999998</c:v>
                </c:pt>
                <c:pt idx="209">
                  <c:v>0.67832000000000003</c:v>
                </c:pt>
                <c:pt idx="210">
                  <c:v>0.69116999999999995</c:v>
                </c:pt>
                <c:pt idx="211">
                  <c:v>0.70084999999999997</c:v>
                </c:pt>
                <c:pt idx="212">
                  <c:v>0.71089999999999998</c:v>
                </c:pt>
                <c:pt idx="213">
                  <c:v>0.72158</c:v>
                </c:pt>
                <c:pt idx="214">
                  <c:v>0.73684000000000005</c:v>
                </c:pt>
                <c:pt idx="215">
                  <c:v>0.74604000000000004</c:v>
                </c:pt>
                <c:pt idx="216">
                  <c:v>0.75175000000000003</c:v>
                </c:pt>
                <c:pt idx="217">
                  <c:v>0.76459999999999995</c:v>
                </c:pt>
                <c:pt idx="218">
                  <c:v>0.77900000000000003</c:v>
                </c:pt>
                <c:pt idx="219">
                  <c:v>0.79369999999999996</c:v>
                </c:pt>
                <c:pt idx="220">
                  <c:v>0.80574999999999997</c:v>
                </c:pt>
                <c:pt idx="221">
                  <c:v>0.81949000000000005</c:v>
                </c:pt>
                <c:pt idx="222">
                  <c:v>0.83452000000000004</c:v>
                </c:pt>
                <c:pt idx="223">
                  <c:v>0.85138999999999998</c:v>
                </c:pt>
                <c:pt idx="224">
                  <c:v>0.86331000000000002</c:v>
                </c:pt>
                <c:pt idx="225">
                  <c:v>0.87302999999999997</c:v>
                </c:pt>
                <c:pt idx="226">
                  <c:v>0.88105999999999995</c:v>
                </c:pt>
                <c:pt idx="227">
                  <c:v>0.89710000000000001</c:v>
                </c:pt>
                <c:pt idx="228">
                  <c:v>0.91215000000000002</c:v>
                </c:pt>
                <c:pt idx="229">
                  <c:v>0.92259000000000002</c:v>
                </c:pt>
                <c:pt idx="230">
                  <c:v>0.93303000000000003</c:v>
                </c:pt>
                <c:pt idx="231">
                  <c:v>0.94655</c:v>
                </c:pt>
                <c:pt idx="232">
                  <c:v>0.96421999999999997</c:v>
                </c:pt>
                <c:pt idx="233">
                  <c:v>0.97726999999999997</c:v>
                </c:pt>
                <c:pt idx="234">
                  <c:v>0.99051999999999996</c:v>
                </c:pt>
                <c:pt idx="235">
                  <c:v>1.0043</c:v>
                </c:pt>
                <c:pt idx="236">
                  <c:v>1.0236000000000001</c:v>
                </c:pt>
                <c:pt idx="237">
                  <c:v>1.0437000000000001</c:v>
                </c:pt>
                <c:pt idx="238">
                  <c:v>1.0637000000000001</c:v>
                </c:pt>
                <c:pt idx="239">
                  <c:v>1.0742</c:v>
                </c:pt>
                <c:pt idx="240">
                  <c:v>1.0886</c:v>
                </c:pt>
                <c:pt idx="241">
                  <c:v>1.1052</c:v>
                </c:pt>
                <c:pt idx="242">
                  <c:v>1.1204000000000001</c:v>
                </c:pt>
                <c:pt idx="243">
                  <c:v>1.1314</c:v>
                </c:pt>
                <c:pt idx="244">
                  <c:v>1.1425000000000001</c:v>
                </c:pt>
                <c:pt idx="245">
                  <c:v>1.1626000000000001</c:v>
                </c:pt>
                <c:pt idx="246">
                  <c:v>1.1809000000000001</c:v>
                </c:pt>
                <c:pt idx="247">
                  <c:v>1.1979</c:v>
                </c:pt>
                <c:pt idx="248">
                  <c:v>1.2132000000000001</c:v>
                </c:pt>
                <c:pt idx="249">
                  <c:v>1.2291000000000001</c:v>
                </c:pt>
                <c:pt idx="250">
                  <c:v>1.2454000000000001</c:v>
                </c:pt>
                <c:pt idx="251">
                  <c:v>1.2623</c:v>
                </c:pt>
                <c:pt idx="252">
                  <c:v>1.2728999999999999</c:v>
                </c:pt>
                <c:pt idx="253">
                  <c:v>1.2847999999999999</c:v>
                </c:pt>
                <c:pt idx="254">
                  <c:v>1.3</c:v>
                </c:pt>
                <c:pt idx="255">
                  <c:v>1.3145</c:v>
                </c:pt>
                <c:pt idx="256">
                  <c:v>1.3293999999999999</c:v>
                </c:pt>
                <c:pt idx="257">
                  <c:v>1.3446</c:v>
                </c:pt>
                <c:pt idx="258">
                  <c:v>1.3574999999999999</c:v>
                </c:pt>
                <c:pt idx="259">
                  <c:v>1.3749</c:v>
                </c:pt>
                <c:pt idx="260">
                  <c:v>1.3958999999999999</c:v>
                </c:pt>
                <c:pt idx="261">
                  <c:v>1.4048</c:v>
                </c:pt>
                <c:pt idx="262">
                  <c:v>1.4131</c:v>
                </c:pt>
                <c:pt idx="263">
                  <c:v>1.4222999999999999</c:v>
                </c:pt>
                <c:pt idx="264">
                  <c:v>1.44</c:v>
                </c:pt>
                <c:pt idx="265">
                  <c:v>1.4560999999999999</c:v>
                </c:pt>
                <c:pt idx="266">
                  <c:v>1.4702</c:v>
                </c:pt>
                <c:pt idx="267">
                  <c:v>1.4790000000000001</c:v>
                </c:pt>
                <c:pt idx="268">
                  <c:v>1.4953000000000001</c:v>
                </c:pt>
                <c:pt idx="269">
                  <c:v>1.5127999999999999</c:v>
                </c:pt>
                <c:pt idx="270">
                  <c:v>1.5247999999999999</c:v>
                </c:pt>
                <c:pt idx="271">
                  <c:v>1.5381</c:v>
                </c:pt>
                <c:pt idx="272">
                  <c:v>1.5535000000000001</c:v>
                </c:pt>
                <c:pt idx="273">
                  <c:v>1.5728</c:v>
                </c:pt>
                <c:pt idx="274">
                  <c:v>1.5880000000000001</c:v>
                </c:pt>
                <c:pt idx="275">
                  <c:v>1.5994999999999999</c:v>
                </c:pt>
                <c:pt idx="276">
                  <c:v>1.6059000000000001</c:v>
                </c:pt>
                <c:pt idx="277">
                  <c:v>1.621</c:v>
                </c:pt>
                <c:pt idx="278">
                  <c:v>1.6367</c:v>
                </c:pt>
                <c:pt idx="279">
                  <c:v>1.6519999999999999</c:v>
                </c:pt>
                <c:pt idx="280">
                  <c:v>1.6556999999999999</c:v>
                </c:pt>
                <c:pt idx="281">
                  <c:v>1.6605000000000001</c:v>
                </c:pt>
                <c:pt idx="282">
                  <c:v>1.667</c:v>
                </c:pt>
                <c:pt idx="283">
                  <c:v>1.6791</c:v>
                </c:pt>
                <c:pt idx="284">
                  <c:v>1.6876</c:v>
                </c:pt>
                <c:pt idx="285">
                  <c:v>1.6933</c:v>
                </c:pt>
                <c:pt idx="286">
                  <c:v>1.7005999999999999</c:v>
                </c:pt>
                <c:pt idx="287">
                  <c:v>1.7108000000000001</c:v>
                </c:pt>
                <c:pt idx="288">
                  <c:v>1.7214</c:v>
                </c:pt>
                <c:pt idx="289">
                  <c:v>1.7238</c:v>
                </c:pt>
                <c:pt idx="290">
                  <c:v>1.7311000000000001</c:v>
                </c:pt>
                <c:pt idx="291">
                  <c:v>1.7406999999999999</c:v>
                </c:pt>
                <c:pt idx="292">
                  <c:v>1.7504</c:v>
                </c:pt>
                <c:pt idx="293">
                  <c:v>1.7552000000000001</c:v>
                </c:pt>
                <c:pt idx="294">
                  <c:v>1.7591000000000001</c:v>
                </c:pt>
                <c:pt idx="295">
                  <c:v>1.7646999999999999</c:v>
                </c:pt>
                <c:pt idx="296">
                  <c:v>1.7723</c:v>
                </c:pt>
                <c:pt idx="297">
                  <c:v>1.7738</c:v>
                </c:pt>
                <c:pt idx="298">
                  <c:v>1.7625999999999999</c:v>
                </c:pt>
                <c:pt idx="299">
                  <c:v>1.7618</c:v>
                </c:pt>
                <c:pt idx="300">
                  <c:v>1.7652000000000001</c:v>
                </c:pt>
                <c:pt idx="301">
                  <c:v>1.7724</c:v>
                </c:pt>
                <c:pt idx="302">
                  <c:v>1.7728999999999999</c:v>
                </c:pt>
                <c:pt idx="303">
                  <c:v>1.7718</c:v>
                </c:pt>
                <c:pt idx="304">
                  <c:v>1.7694000000000001</c:v>
                </c:pt>
                <c:pt idx="305">
                  <c:v>1.7749999999999999</c:v>
                </c:pt>
                <c:pt idx="306">
                  <c:v>1.7721</c:v>
                </c:pt>
                <c:pt idx="307">
                  <c:v>1.762</c:v>
                </c:pt>
                <c:pt idx="308">
                  <c:v>1.7564</c:v>
                </c:pt>
                <c:pt idx="309">
                  <c:v>1.754</c:v>
                </c:pt>
                <c:pt idx="310">
                  <c:v>1.7537</c:v>
                </c:pt>
                <c:pt idx="311">
                  <c:v>1.7504</c:v>
                </c:pt>
                <c:pt idx="312">
                  <c:v>1.7466999999999999</c:v>
                </c:pt>
                <c:pt idx="313">
                  <c:v>1.7430000000000001</c:v>
                </c:pt>
                <c:pt idx="314">
                  <c:v>1.7405999999999999</c:v>
                </c:pt>
                <c:pt idx="315">
                  <c:v>1.7342</c:v>
                </c:pt>
                <c:pt idx="316">
                  <c:v>1.7249000000000001</c:v>
                </c:pt>
                <c:pt idx="317">
                  <c:v>1.7121</c:v>
                </c:pt>
                <c:pt idx="318">
                  <c:v>1.6999</c:v>
                </c:pt>
                <c:pt idx="319">
                  <c:v>1.6888000000000001</c:v>
                </c:pt>
                <c:pt idx="320">
                  <c:v>1.68</c:v>
                </c:pt>
                <c:pt idx="321">
                  <c:v>1.6617</c:v>
                </c:pt>
                <c:pt idx="322">
                  <c:v>1.6431</c:v>
                </c:pt>
                <c:pt idx="323">
                  <c:v>1.6271</c:v>
                </c:pt>
                <c:pt idx="324">
                  <c:v>1.611</c:v>
                </c:pt>
                <c:pt idx="325">
                  <c:v>1.5908</c:v>
                </c:pt>
                <c:pt idx="326">
                  <c:v>1.5650999999999999</c:v>
                </c:pt>
                <c:pt idx="327">
                  <c:v>1.5401</c:v>
                </c:pt>
                <c:pt idx="328">
                  <c:v>1.514</c:v>
                </c:pt>
                <c:pt idx="329">
                  <c:v>1.4864999999999999</c:v>
                </c:pt>
                <c:pt idx="330">
                  <c:v>1.4512</c:v>
                </c:pt>
                <c:pt idx="331">
                  <c:v>1.4176</c:v>
                </c:pt>
                <c:pt idx="332">
                  <c:v>1.3862000000000001</c:v>
                </c:pt>
                <c:pt idx="333">
                  <c:v>1.3613</c:v>
                </c:pt>
                <c:pt idx="334">
                  <c:v>1.3284</c:v>
                </c:pt>
                <c:pt idx="335">
                  <c:v>1.2903</c:v>
                </c:pt>
                <c:pt idx="336">
                  <c:v>1.2501</c:v>
                </c:pt>
                <c:pt idx="337">
                  <c:v>1.2121999999999999</c:v>
                </c:pt>
                <c:pt idx="338">
                  <c:v>1.1735</c:v>
                </c:pt>
                <c:pt idx="339">
                  <c:v>1.1285000000000001</c:v>
                </c:pt>
                <c:pt idx="340">
                  <c:v>1.0841000000000001</c:v>
                </c:pt>
                <c:pt idx="341">
                  <c:v>1.0417000000000001</c:v>
                </c:pt>
                <c:pt idx="342">
                  <c:v>1.004</c:v>
                </c:pt>
                <c:pt idx="343">
                  <c:v>0.9617</c:v>
                </c:pt>
                <c:pt idx="344">
                  <c:v>0.91642000000000001</c:v>
                </c:pt>
                <c:pt idx="345">
                  <c:v>0.86743000000000003</c:v>
                </c:pt>
                <c:pt idx="346">
                  <c:v>0.82474999999999998</c:v>
                </c:pt>
                <c:pt idx="347">
                  <c:v>0.78007000000000004</c:v>
                </c:pt>
                <c:pt idx="348">
                  <c:v>0.73107999999999995</c:v>
                </c:pt>
                <c:pt idx="349">
                  <c:v>0.68057999999999996</c:v>
                </c:pt>
                <c:pt idx="350">
                  <c:v>0.63485999999999998</c:v>
                </c:pt>
                <c:pt idx="351">
                  <c:v>0.59470999999999996</c:v>
                </c:pt>
                <c:pt idx="352">
                  <c:v>0.55696000000000001</c:v>
                </c:pt>
                <c:pt idx="353">
                  <c:v>0.51495999999999997</c:v>
                </c:pt>
                <c:pt idx="354">
                  <c:v>0.46982000000000002</c:v>
                </c:pt>
                <c:pt idx="355">
                  <c:v>0.43447999999999998</c:v>
                </c:pt>
                <c:pt idx="356">
                  <c:v>0.39676</c:v>
                </c:pt>
                <c:pt idx="357">
                  <c:v>0.35642000000000001</c:v>
                </c:pt>
                <c:pt idx="358">
                  <c:v>0.30903999999999998</c:v>
                </c:pt>
                <c:pt idx="359">
                  <c:v>0.26796999999999999</c:v>
                </c:pt>
                <c:pt idx="360">
                  <c:v>0.23052</c:v>
                </c:pt>
                <c:pt idx="361">
                  <c:v>0.19438</c:v>
                </c:pt>
                <c:pt idx="362">
                  <c:v>0.15304999999999999</c:v>
                </c:pt>
                <c:pt idx="363">
                  <c:v>0.11228</c:v>
                </c:pt>
                <c:pt idx="364">
                  <c:v>7.9357999999999998E-2</c:v>
                </c:pt>
                <c:pt idx="365">
                  <c:v>4.5803999999999997E-2</c:v>
                </c:pt>
                <c:pt idx="366">
                  <c:v>1.0821000000000001E-2</c:v>
                </c:pt>
                <c:pt idx="367">
                  <c:v>-2.6924E-2</c:v>
                </c:pt>
                <c:pt idx="368">
                  <c:v>-5.9929999999999997E-2</c:v>
                </c:pt>
                <c:pt idx="369">
                  <c:v>-9.1453000000000007E-2</c:v>
                </c:pt>
                <c:pt idx="370">
                  <c:v>-0.12197</c:v>
                </c:pt>
                <c:pt idx="371">
                  <c:v>-0.16339999999999999</c:v>
                </c:pt>
                <c:pt idx="372">
                  <c:v>-0.20035</c:v>
                </c:pt>
                <c:pt idx="373">
                  <c:v>-0.23005999999999999</c:v>
                </c:pt>
                <c:pt idx="374">
                  <c:v>-0.25511</c:v>
                </c:pt>
                <c:pt idx="375">
                  <c:v>-0.28361999999999998</c:v>
                </c:pt>
                <c:pt idx="376">
                  <c:v>-0.31548999999999999</c:v>
                </c:pt>
                <c:pt idx="377">
                  <c:v>-0.33959</c:v>
                </c:pt>
                <c:pt idx="378">
                  <c:v>-0.36097000000000001</c:v>
                </c:pt>
                <c:pt idx="379">
                  <c:v>-0.38129999999999997</c:v>
                </c:pt>
                <c:pt idx="380">
                  <c:v>-0.41182000000000002</c:v>
                </c:pt>
                <c:pt idx="381">
                  <c:v>-0.44033</c:v>
                </c:pt>
                <c:pt idx="382">
                  <c:v>-0.46661999999999998</c:v>
                </c:pt>
                <c:pt idx="383">
                  <c:v>-0.48749999999999999</c:v>
                </c:pt>
                <c:pt idx="384">
                  <c:v>-0.51170000000000004</c:v>
                </c:pt>
                <c:pt idx="385">
                  <c:v>-0.53757999999999995</c:v>
                </c:pt>
                <c:pt idx="386">
                  <c:v>-0.56408000000000003</c:v>
                </c:pt>
                <c:pt idx="387">
                  <c:v>-0.58274000000000004</c:v>
                </c:pt>
                <c:pt idx="388">
                  <c:v>-0.60062000000000004</c:v>
                </c:pt>
                <c:pt idx="389">
                  <c:v>-0.62309999999999999</c:v>
                </c:pt>
                <c:pt idx="390">
                  <c:v>-0.64102000000000003</c:v>
                </c:pt>
                <c:pt idx="391">
                  <c:v>-0.65510999999999997</c:v>
                </c:pt>
                <c:pt idx="392">
                  <c:v>-0.66393999999999997</c:v>
                </c:pt>
                <c:pt idx="393">
                  <c:v>-0.67559000000000002</c:v>
                </c:pt>
                <c:pt idx="394">
                  <c:v>-0.68960999999999995</c:v>
                </c:pt>
                <c:pt idx="395">
                  <c:v>-0.70647000000000004</c:v>
                </c:pt>
                <c:pt idx="396">
                  <c:v>-0.71428999999999998</c:v>
                </c:pt>
                <c:pt idx="397">
                  <c:v>-0.72226999999999997</c:v>
                </c:pt>
                <c:pt idx="398">
                  <c:v>-0.73111000000000004</c:v>
                </c:pt>
                <c:pt idx="399">
                  <c:v>-0.74155000000000004</c:v>
                </c:pt>
                <c:pt idx="400">
                  <c:v>-0.74856</c:v>
                </c:pt>
                <c:pt idx="401">
                  <c:v>-0.75263000000000002</c:v>
                </c:pt>
                <c:pt idx="402">
                  <c:v>-0.75744999999999996</c:v>
                </c:pt>
                <c:pt idx="403">
                  <c:v>-0.76849000000000001</c:v>
                </c:pt>
                <c:pt idx="404">
                  <c:v>-0.78303</c:v>
                </c:pt>
                <c:pt idx="405">
                  <c:v>-0.79266999999999999</c:v>
                </c:pt>
                <c:pt idx="406">
                  <c:v>-0.79966000000000004</c:v>
                </c:pt>
                <c:pt idx="407">
                  <c:v>-0.80666000000000004</c:v>
                </c:pt>
                <c:pt idx="408">
                  <c:v>-0.81950999999999996</c:v>
                </c:pt>
                <c:pt idx="409">
                  <c:v>-0.83120000000000005</c:v>
                </c:pt>
                <c:pt idx="410">
                  <c:v>-0.84060999999999997</c:v>
                </c:pt>
                <c:pt idx="411">
                  <c:v>-0.84462999999999999</c:v>
                </c:pt>
                <c:pt idx="412">
                  <c:v>-0.84801000000000004</c:v>
                </c:pt>
                <c:pt idx="413">
                  <c:v>-0.85123000000000004</c:v>
                </c:pt>
                <c:pt idx="414">
                  <c:v>-0.85443999999999998</c:v>
                </c:pt>
                <c:pt idx="415">
                  <c:v>-0.85424999999999995</c:v>
                </c:pt>
                <c:pt idx="416">
                  <c:v>-0.85526999999999997</c:v>
                </c:pt>
                <c:pt idx="417">
                  <c:v>-0.85929</c:v>
                </c:pt>
                <c:pt idx="418">
                  <c:v>-0.85819000000000001</c:v>
                </c:pt>
                <c:pt idx="419">
                  <c:v>-0.85551999999999995</c:v>
                </c:pt>
                <c:pt idx="420">
                  <c:v>-0.85150000000000003</c:v>
                </c:pt>
                <c:pt idx="421">
                  <c:v>-0.84982999999999997</c:v>
                </c:pt>
                <c:pt idx="422">
                  <c:v>-0.84701000000000004</c:v>
                </c:pt>
                <c:pt idx="423">
                  <c:v>-0.84260000000000002</c:v>
                </c:pt>
                <c:pt idx="424">
                  <c:v>-0.82733999999999996</c:v>
                </c:pt>
                <c:pt idx="425">
                  <c:v>-0.82027000000000005</c:v>
                </c:pt>
                <c:pt idx="426">
                  <c:v>-0.81947000000000003</c:v>
                </c:pt>
                <c:pt idx="427">
                  <c:v>-0.81866000000000005</c:v>
                </c:pt>
                <c:pt idx="428">
                  <c:v>-0.81837000000000004</c:v>
                </c:pt>
                <c:pt idx="429">
                  <c:v>-0.81888000000000005</c:v>
                </c:pt>
                <c:pt idx="430">
                  <c:v>-0.82210000000000005</c:v>
                </c:pt>
                <c:pt idx="431">
                  <c:v>-0.82864000000000004</c:v>
                </c:pt>
                <c:pt idx="432">
                  <c:v>-0.83362000000000003</c:v>
                </c:pt>
                <c:pt idx="433">
                  <c:v>-0.82799999999999996</c:v>
                </c:pt>
                <c:pt idx="434">
                  <c:v>-0.82601999999999998</c:v>
                </c:pt>
                <c:pt idx="435">
                  <c:v>-0.82543999999999995</c:v>
                </c:pt>
                <c:pt idx="436">
                  <c:v>-0.82543999999999995</c:v>
                </c:pt>
                <c:pt idx="437">
                  <c:v>-0.82282</c:v>
                </c:pt>
                <c:pt idx="438">
                  <c:v>-0.8196</c:v>
                </c:pt>
                <c:pt idx="439">
                  <c:v>-0.81638999999999995</c:v>
                </c:pt>
                <c:pt idx="440">
                  <c:v>-0.82025000000000003</c:v>
                </c:pt>
                <c:pt idx="441">
                  <c:v>-0.81911999999999996</c:v>
                </c:pt>
                <c:pt idx="442">
                  <c:v>-0.80947999999999998</c:v>
                </c:pt>
                <c:pt idx="443">
                  <c:v>-0.80817000000000005</c:v>
                </c:pt>
                <c:pt idx="444">
                  <c:v>-0.80928</c:v>
                </c:pt>
                <c:pt idx="445">
                  <c:v>-0.81245000000000001</c:v>
                </c:pt>
                <c:pt idx="446">
                  <c:v>-0.80923999999999996</c:v>
                </c:pt>
                <c:pt idx="447">
                  <c:v>-0.80515999999999999</c:v>
                </c:pt>
                <c:pt idx="448">
                  <c:v>-0.80145</c:v>
                </c:pt>
                <c:pt idx="449">
                  <c:v>-0.81269000000000002</c:v>
                </c:pt>
                <c:pt idx="450">
                  <c:v>-0.81815000000000004</c:v>
                </c:pt>
                <c:pt idx="451">
                  <c:v>-0.81838999999999995</c:v>
                </c:pt>
                <c:pt idx="452">
                  <c:v>-0.80954999999999999</c:v>
                </c:pt>
                <c:pt idx="453">
                  <c:v>-0.80603999999999998</c:v>
                </c:pt>
                <c:pt idx="454">
                  <c:v>-0.80539000000000005</c:v>
                </c:pt>
                <c:pt idx="455">
                  <c:v>-0.80539000000000005</c:v>
                </c:pt>
                <c:pt idx="456">
                  <c:v>-0.80073000000000005</c:v>
                </c:pt>
                <c:pt idx="457">
                  <c:v>-0.79657999999999995</c:v>
                </c:pt>
                <c:pt idx="458">
                  <c:v>-0.79898000000000002</c:v>
                </c:pt>
                <c:pt idx="459">
                  <c:v>-0.80139000000000005</c:v>
                </c:pt>
                <c:pt idx="460">
                  <c:v>-0.80303000000000002</c:v>
                </c:pt>
                <c:pt idx="461">
                  <c:v>-0.80303000000000002</c:v>
                </c:pt>
                <c:pt idx="462">
                  <c:v>-0.80235000000000001</c:v>
                </c:pt>
                <c:pt idx="463">
                  <c:v>-0.79878000000000005</c:v>
                </c:pt>
                <c:pt idx="464">
                  <c:v>-0.79074999999999995</c:v>
                </c:pt>
                <c:pt idx="465">
                  <c:v>-0.78932999999999998</c:v>
                </c:pt>
                <c:pt idx="466">
                  <c:v>-0.78888000000000003</c:v>
                </c:pt>
                <c:pt idx="467">
                  <c:v>-0.78888000000000003</c:v>
                </c:pt>
                <c:pt idx="468">
                  <c:v>-0.78652999999999995</c:v>
                </c:pt>
                <c:pt idx="469">
                  <c:v>-0.78044999999999998</c:v>
                </c:pt>
                <c:pt idx="470">
                  <c:v>-0.77124999999999999</c:v>
                </c:pt>
                <c:pt idx="471">
                  <c:v>-0.77285999999999999</c:v>
                </c:pt>
                <c:pt idx="472">
                  <c:v>-0.77446000000000004</c:v>
                </c:pt>
                <c:pt idx="473">
                  <c:v>-0.77532999999999996</c:v>
                </c:pt>
                <c:pt idx="474">
                  <c:v>-0.76971000000000001</c:v>
                </c:pt>
                <c:pt idx="475">
                  <c:v>-0.76459999999999995</c:v>
                </c:pt>
                <c:pt idx="476">
                  <c:v>-0.76017999999999997</c:v>
                </c:pt>
                <c:pt idx="477">
                  <c:v>-0.75777000000000005</c:v>
                </c:pt>
                <c:pt idx="478">
                  <c:v>-0.75087999999999999</c:v>
                </c:pt>
                <c:pt idx="479">
                  <c:v>-0.74368999999999996</c:v>
                </c:pt>
                <c:pt idx="480">
                  <c:v>-0.74209000000000003</c:v>
                </c:pt>
                <c:pt idx="481">
                  <c:v>-0.74475000000000002</c:v>
                </c:pt>
                <c:pt idx="482">
                  <c:v>-0.74573</c:v>
                </c:pt>
                <c:pt idx="483">
                  <c:v>-0.73931000000000002</c:v>
                </c:pt>
                <c:pt idx="484">
                  <c:v>-0.73353999999999997</c:v>
                </c:pt>
                <c:pt idx="485">
                  <c:v>-0.73131999999999997</c:v>
                </c:pt>
                <c:pt idx="486">
                  <c:v>-0.73533999999999999</c:v>
                </c:pt>
                <c:pt idx="487">
                  <c:v>-0.73651</c:v>
                </c:pt>
                <c:pt idx="488">
                  <c:v>-0.73597999999999997</c:v>
                </c:pt>
                <c:pt idx="489">
                  <c:v>-0.73357000000000006</c:v>
                </c:pt>
                <c:pt idx="490">
                  <c:v>-0.73421000000000003</c:v>
                </c:pt>
                <c:pt idx="491">
                  <c:v>-0.73309000000000002</c:v>
                </c:pt>
                <c:pt idx="492">
                  <c:v>-0.72987999999999997</c:v>
                </c:pt>
                <c:pt idx="493">
                  <c:v>-0.72665999999999997</c:v>
                </c:pt>
                <c:pt idx="494">
                  <c:v>-0.72519</c:v>
                </c:pt>
                <c:pt idx="495">
                  <c:v>-0.72524999999999995</c:v>
                </c:pt>
                <c:pt idx="496">
                  <c:v>-0.72604999999999997</c:v>
                </c:pt>
                <c:pt idx="497">
                  <c:v>-0.72394000000000003</c:v>
                </c:pt>
                <c:pt idx="498">
                  <c:v>-0.72069000000000005</c:v>
                </c:pt>
                <c:pt idx="499">
                  <c:v>-0.72228999999999999</c:v>
                </c:pt>
                <c:pt idx="500">
                  <c:v>-0.72121999999999997</c:v>
                </c:pt>
                <c:pt idx="501">
                  <c:v>-0.71801999999999999</c:v>
                </c:pt>
                <c:pt idx="502">
                  <c:v>-0.71158999999999994</c:v>
                </c:pt>
                <c:pt idx="503">
                  <c:v>-0.71220000000000006</c:v>
                </c:pt>
                <c:pt idx="504">
                  <c:v>-0.71582999999999997</c:v>
                </c:pt>
                <c:pt idx="505">
                  <c:v>-0.72065000000000001</c:v>
                </c:pt>
                <c:pt idx="506">
                  <c:v>-0.71338000000000001</c:v>
                </c:pt>
                <c:pt idx="507">
                  <c:v>-0.70684000000000002</c:v>
                </c:pt>
                <c:pt idx="508">
                  <c:v>-0.70843999999999996</c:v>
                </c:pt>
                <c:pt idx="509">
                  <c:v>-0.71074000000000004</c:v>
                </c:pt>
                <c:pt idx="510">
                  <c:v>-0.71158999999999994</c:v>
                </c:pt>
                <c:pt idx="511">
                  <c:v>-0.70999000000000001</c:v>
                </c:pt>
                <c:pt idx="512">
                  <c:v>-0.70911999999999997</c:v>
                </c:pt>
                <c:pt idx="513">
                  <c:v>-0.71192</c:v>
                </c:pt>
                <c:pt idx="514">
                  <c:v>-0.71914999999999996</c:v>
                </c:pt>
                <c:pt idx="515">
                  <c:v>-0.71535000000000004</c:v>
                </c:pt>
                <c:pt idx="516">
                  <c:v>-0.71257000000000004</c:v>
                </c:pt>
                <c:pt idx="517">
                  <c:v>-0.71109999999999995</c:v>
                </c:pt>
                <c:pt idx="518">
                  <c:v>-0.71270999999999995</c:v>
                </c:pt>
                <c:pt idx="519">
                  <c:v>-0.71062999999999998</c:v>
                </c:pt>
                <c:pt idx="520">
                  <c:v>-0.70555000000000001</c:v>
                </c:pt>
                <c:pt idx="521">
                  <c:v>-0.69832000000000005</c:v>
                </c:pt>
                <c:pt idx="522">
                  <c:v>-0.69569999999999999</c:v>
                </c:pt>
                <c:pt idx="523">
                  <c:v>-0.69447999999999999</c:v>
                </c:pt>
                <c:pt idx="524">
                  <c:v>-0.68725999999999998</c:v>
                </c:pt>
                <c:pt idx="525">
                  <c:v>-0.68396000000000001</c:v>
                </c:pt>
                <c:pt idx="526">
                  <c:v>-0.68384</c:v>
                </c:pt>
                <c:pt idx="527">
                  <c:v>-0.68866000000000005</c:v>
                </c:pt>
                <c:pt idx="528">
                  <c:v>-0.68918999999999997</c:v>
                </c:pt>
                <c:pt idx="529">
                  <c:v>-0.68815000000000004</c:v>
                </c:pt>
                <c:pt idx="530">
                  <c:v>-0.68654999999999999</c:v>
                </c:pt>
                <c:pt idx="531">
                  <c:v>-0.68957999999999997</c:v>
                </c:pt>
                <c:pt idx="532">
                  <c:v>-0.69274000000000002</c:v>
                </c:pt>
                <c:pt idx="533">
                  <c:v>-0.69433999999999996</c:v>
                </c:pt>
                <c:pt idx="534">
                  <c:v>-0.69310000000000005</c:v>
                </c:pt>
                <c:pt idx="535">
                  <c:v>-0.69284000000000001</c:v>
                </c:pt>
                <c:pt idx="536">
                  <c:v>-0.69443999999999995</c:v>
                </c:pt>
                <c:pt idx="537">
                  <c:v>-0.69452000000000003</c:v>
                </c:pt>
                <c:pt idx="538">
                  <c:v>-0.69025999999999998</c:v>
                </c:pt>
                <c:pt idx="539">
                  <c:v>-0.68152000000000001</c:v>
                </c:pt>
                <c:pt idx="540">
                  <c:v>-0.67910999999999999</c:v>
                </c:pt>
                <c:pt idx="541">
                  <c:v>-0.67495000000000005</c:v>
                </c:pt>
                <c:pt idx="542">
                  <c:v>-0.66939000000000004</c:v>
                </c:pt>
                <c:pt idx="543">
                  <c:v>-0.66456999999999999</c:v>
                </c:pt>
                <c:pt idx="544">
                  <c:v>-0.66071999999999997</c:v>
                </c:pt>
                <c:pt idx="545">
                  <c:v>-0.65707000000000004</c:v>
                </c:pt>
                <c:pt idx="546">
                  <c:v>-0.65064</c:v>
                </c:pt>
                <c:pt idx="547">
                  <c:v>-0.63614000000000004</c:v>
                </c:pt>
                <c:pt idx="548">
                  <c:v>-0.61863999999999997</c:v>
                </c:pt>
                <c:pt idx="549">
                  <c:v>-0.60499000000000003</c:v>
                </c:pt>
                <c:pt idx="550">
                  <c:v>-0.59899000000000002</c:v>
                </c:pt>
                <c:pt idx="551">
                  <c:v>-0.59343999999999997</c:v>
                </c:pt>
                <c:pt idx="552">
                  <c:v>-0.58138999999999996</c:v>
                </c:pt>
                <c:pt idx="553">
                  <c:v>-0.57254000000000005</c:v>
                </c:pt>
                <c:pt idx="554">
                  <c:v>-0.56425000000000003</c:v>
                </c:pt>
                <c:pt idx="555">
                  <c:v>-0.55540999999999996</c:v>
                </c:pt>
                <c:pt idx="556">
                  <c:v>-0.53761000000000003</c:v>
                </c:pt>
                <c:pt idx="557">
                  <c:v>-0.51990999999999998</c:v>
                </c:pt>
                <c:pt idx="558">
                  <c:v>-0.50465000000000004</c:v>
                </c:pt>
                <c:pt idx="559">
                  <c:v>-0.49679000000000001</c:v>
                </c:pt>
                <c:pt idx="560">
                  <c:v>-0.48847000000000002</c:v>
                </c:pt>
                <c:pt idx="561">
                  <c:v>-0.47882999999999998</c:v>
                </c:pt>
                <c:pt idx="562">
                  <c:v>-0.47472999999999999</c:v>
                </c:pt>
                <c:pt idx="563">
                  <c:v>-0.47195999999999999</c:v>
                </c:pt>
                <c:pt idx="564">
                  <c:v>-0.46993000000000001</c:v>
                </c:pt>
                <c:pt idx="565">
                  <c:v>-0.45949000000000001</c:v>
                </c:pt>
                <c:pt idx="566">
                  <c:v>-0.44858999999999999</c:v>
                </c:pt>
                <c:pt idx="567">
                  <c:v>-0.43725999999999998</c:v>
                </c:pt>
                <c:pt idx="568">
                  <c:v>-0.42520999999999998</c:v>
                </c:pt>
                <c:pt idx="569">
                  <c:v>-0.41110000000000002</c:v>
                </c:pt>
                <c:pt idx="570">
                  <c:v>-0.39626</c:v>
                </c:pt>
                <c:pt idx="571">
                  <c:v>-0.38340999999999997</c:v>
                </c:pt>
                <c:pt idx="572">
                  <c:v>-0.38129999999999997</c:v>
                </c:pt>
                <c:pt idx="573">
                  <c:v>-0.38181999999999999</c:v>
                </c:pt>
                <c:pt idx="574">
                  <c:v>-0.37619999999999998</c:v>
                </c:pt>
                <c:pt idx="575">
                  <c:v>-0.36749999999999999</c:v>
                </c:pt>
                <c:pt idx="576">
                  <c:v>-0.36002000000000001</c:v>
                </c:pt>
                <c:pt idx="577">
                  <c:v>-0.35760999999999998</c:v>
                </c:pt>
                <c:pt idx="578">
                  <c:v>-0.34787000000000001</c:v>
                </c:pt>
                <c:pt idx="579">
                  <c:v>-0.33605000000000002</c:v>
                </c:pt>
                <c:pt idx="580">
                  <c:v>-0.32319999999999999</c:v>
                </c:pt>
                <c:pt idx="581">
                  <c:v>-0.31392999999999999</c:v>
                </c:pt>
                <c:pt idx="582">
                  <c:v>-0.3034</c:v>
                </c:pt>
                <c:pt idx="583">
                  <c:v>-0.29054999999999997</c:v>
                </c:pt>
                <c:pt idx="584">
                  <c:v>-0.26773000000000002</c:v>
                </c:pt>
                <c:pt idx="585">
                  <c:v>-0.24678</c:v>
                </c:pt>
                <c:pt idx="586">
                  <c:v>-0.22849</c:v>
                </c:pt>
                <c:pt idx="587">
                  <c:v>-0.22045999999999999</c:v>
                </c:pt>
                <c:pt idx="588">
                  <c:v>-0.21067</c:v>
                </c:pt>
                <c:pt idx="589">
                  <c:v>-0.20014000000000001</c:v>
                </c:pt>
                <c:pt idx="590">
                  <c:v>-0.19772999999999999</c:v>
                </c:pt>
                <c:pt idx="591">
                  <c:v>-0.19678999999999999</c:v>
                </c:pt>
                <c:pt idx="592">
                  <c:v>-0.19553000000000001</c:v>
                </c:pt>
                <c:pt idx="593">
                  <c:v>-0.18668999999999999</c:v>
                </c:pt>
                <c:pt idx="594">
                  <c:v>-0.17948</c:v>
                </c:pt>
                <c:pt idx="595">
                  <c:v>-0.17405000000000001</c:v>
                </c:pt>
                <c:pt idx="596">
                  <c:v>-0.17244000000000001</c:v>
                </c:pt>
                <c:pt idx="597">
                  <c:v>-0.17025000000000001</c:v>
                </c:pt>
                <c:pt idx="598">
                  <c:v>-0.16935</c:v>
                </c:pt>
                <c:pt idx="599">
                  <c:v>-0.17255999999999999</c:v>
                </c:pt>
                <c:pt idx="600">
                  <c:v>-0.1777</c:v>
                </c:pt>
                <c:pt idx="601">
                  <c:v>-0.18279000000000001</c:v>
                </c:pt>
                <c:pt idx="602">
                  <c:v>-0.18679999999999999</c:v>
                </c:pt>
                <c:pt idx="603">
                  <c:v>-0.18734999999999999</c:v>
                </c:pt>
                <c:pt idx="604">
                  <c:v>-0.18894</c:v>
                </c:pt>
                <c:pt idx="605">
                  <c:v>-0.19295000000000001</c:v>
                </c:pt>
                <c:pt idx="606">
                  <c:v>-0.18656</c:v>
                </c:pt>
                <c:pt idx="607">
                  <c:v>-0.18043999999999999</c:v>
                </c:pt>
                <c:pt idx="608">
                  <c:v>-0.17562</c:v>
                </c:pt>
                <c:pt idx="609">
                  <c:v>-0.17715</c:v>
                </c:pt>
                <c:pt idx="610">
                  <c:v>-0.17874999999999999</c:v>
                </c:pt>
                <c:pt idx="611">
                  <c:v>-0.18003</c:v>
                </c:pt>
                <c:pt idx="612">
                  <c:v>-0.17521</c:v>
                </c:pt>
                <c:pt idx="613">
                  <c:v>-0.17507</c:v>
                </c:pt>
                <c:pt idx="614">
                  <c:v>-0.17755000000000001</c:v>
                </c:pt>
                <c:pt idx="615">
                  <c:v>-0.17433999999999999</c:v>
                </c:pt>
                <c:pt idx="616">
                  <c:v>-0.17319999999999999</c:v>
                </c:pt>
                <c:pt idx="617">
                  <c:v>-0.1749</c:v>
                </c:pt>
                <c:pt idx="618">
                  <c:v>-0.18454000000000001</c:v>
                </c:pt>
                <c:pt idx="619">
                  <c:v>-0.19361</c:v>
                </c:pt>
                <c:pt idx="620">
                  <c:v>-0.19918</c:v>
                </c:pt>
                <c:pt idx="621">
                  <c:v>-0.19436</c:v>
                </c:pt>
                <c:pt idx="622">
                  <c:v>-0.19572999999999999</c:v>
                </c:pt>
                <c:pt idx="623">
                  <c:v>-0.19724</c:v>
                </c:pt>
                <c:pt idx="624">
                  <c:v>-0.19483</c:v>
                </c:pt>
                <c:pt idx="625">
                  <c:v>-0.18840999999999999</c:v>
                </c:pt>
                <c:pt idx="626">
                  <c:v>-0.18118000000000001</c:v>
                </c:pt>
                <c:pt idx="627">
                  <c:v>-0.17394999999999999</c:v>
                </c:pt>
                <c:pt idx="628">
                  <c:v>-0.17176</c:v>
                </c:pt>
                <c:pt idx="629">
                  <c:v>-0.17119000000000001</c:v>
                </c:pt>
                <c:pt idx="630">
                  <c:v>-0.17199</c:v>
                </c:pt>
                <c:pt idx="631">
                  <c:v>-0.18895999999999999</c:v>
                </c:pt>
                <c:pt idx="632">
                  <c:v>-0.20821000000000001</c:v>
                </c:pt>
                <c:pt idx="633">
                  <c:v>-0.22897999999999999</c:v>
                </c:pt>
                <c:pt idx="634">
                  <c:v>-0.24504000000000001</c:v>
                </c:pt>
                <c:pt idx="635">
                  <c:v>-0.26155</c:v>
                </c:pt>
                <c:pt idx="636">
                  <c:v>-0.27895999999999999</c:v>
                </c:pt>
                <c:pt idx="637">
                  <c:v>-0.30225000000000002</c:v>
                </c:pt>
                <c:pt idx="638">
                  <c:v>-0.31763000000000002</c:v>
                </c:pt>
                <c:pt idx="639">
                  <c:v>-0.33078000000000002</c:v>
                </c:pt>
                <c:pt idx="640">
                  <c:v>-0.35969000000000001</c:v>
                </c:pt>
                <c:pt idx="641">
                  <c:v>-0.39513999999999999</c:v>
                </c:pt>
                <c:pt idx="642">
                  <c:v>-0.43235000000000001</c:v>
                </c:pt>
                <c:pt idx="643">
                  <c:v>-0.46446999999999999</c:v>
                </c:pt>
                <c:pt idx="644">
                  <c:v>-0.49004999999999999</c:v>
                </c:pt>
                <c:pt idx="645">
                  <c:v>-0.51136999999999999</c:v>
                </c:pt>
                <c:pt idx="646">
                  <c:v>-0.52742999999999995</c:v>
                </c:pt>
                <c:pt idx="647">
                  <c:v>-0.53573999999999999</c:v>
                </c:pt>
                <c:pt idx="648">
                  <c:v>-0.54108999999999996</c:v>
                </c:pt>
                <c:pt idx="649">
                  <c:v>-0.54430000000000001</c:v>
                </c:pt>
                <c:pt idx="650">
                  <c:v>-0.55864999999999998</c:v>
                </c:pt>
                <c:pt idx="651">
                  <c:v>-0.57374999999999998</c:v>
                </c:pt>
                <c:pt idx="652">
                  <c:v>-0.58740999999999999</c:v>
                </c:pt>
                <c:pt idx="653">
                  <c:v>-0.59509000000000001</c:v>
                </c:pt>
                <c:pt idx="654">
                  <c:v>-0.60084000000000004</c:v>
                </c:pt>
                <c:pt idx="655">
                  <c:v>-0.60485</c:v>
                </c:pt>
                <c:pt idx="656">
                  <c:v>-0.60568</c:v>
                </c:pt>
                <c:pt idx="657">
                  <c:v>-0.60185999999999995</c:v>
                </c:pt>
                <c:pt idx="658">
                  <c:v>-0.59440000000000004</c:v>
                </c:pt>
                <c:pt idx="659">
                  <c:v>-0.59680999999999995</c:v>
                </c:pt>
                <c:pt idx="660">
                  <c:v>-0.60346</c:v>
                </c:pt>
                <c:pt idx="661">
                  <c:v>-0.61272000000000004</c:v>
                </c:pt>
                <c:pt idx="662">
                  <c:v>-0.61914000000000002</c:v>
                </c:pt>
                <c:pt idx="663">
                  <c:v>-0.62712999999999997</c:v>
                </c:pt>
                <c:pt idx="664">
                  <c:v>-0.63480000000000003</c:v>
                </c:pt>
                <c:pt idx="665">
                  <c:v>-0.63721000000000005</c:v>
                </c:pt>
                <c:pt idx="666">
                  <c:v>-0.62990999999999997</c:v>
                </c:pt>
                <c:pt idx="667">
                  <c:v>-0.62119999999999997</c:v>
                </c:pt>
                <c:pt idx="668">
                  <c:v>-0.62039999999999995</c:v>
                </c:pt>
                <c:pt idx="669">
                  <c:v>-0.61958999999999997</c:v>
                </c:pt>
                <c:pt idx="670">
                  <c:v>-0.61731999999999998</c:v>
                </c:pt>
                <c:pt idx="671">
                  <c:v>-0.61170000000000002</c:v>
                </c:pt>
                <c:pt idx="672">
                  <c:v>-0.60741999999999996</c:v>
                </c:pt>
                <c:pt idx="673">
                  <c:v>-0.60843999999999998</c:v>
                </c:pt>
                <c:pt idx="674">
                  <c:v>-0.61807000000000001</c:v>
                </c:pt>
                <c:pt idx="675">
                  <c:v>-0.61758999999999997</c:v>
                </c:pt>
                <c:pt idx="676">
                  <c:v>-0.61529</c:v>
                </c:pt>
                <c:pt idx="677">
                  <c:v>-0.61207999999999996</c:v>
                </c:pt>
                <c:pt idx="678">
                  <c:v>-0.61195999999999995</c:v>
                </c:pt>
                <c:pt idx="679">
                  <c:v>-0.61355000000000004</c:v>
                </c:pt>
                <c:pt idx="680">
                  <c:v>-0.61680000000000001</c:v>
                </c:pt>
                <c:pt idx="681">
                  <c:v>-0.62161999999999995</c:v>
                </c:pt>
                <c:pt idx="682">
                  <c:v>-0.62866999999999995</c:v>
                </c:pt>
                <c:pt idx="683">
                  <c:v>-0.63729999999999998</c:v>
                </c:pt>
                <c:pt idx="684">
                  <c:v>-0.64371999999999996</c:v>
                </c:pt>
                <c:pt idx="685">
                  <c:v>-0.64417000000000002</c:v>
                </c:pt>
                <c:pt idx="686">
                  <c:v>-0.64217000000000002</c:v>
                </c:pt>
                <c:pt idx="687">
                  <c:v>-0.64698999999999995</c:v>
                </c:pt>
                <c:pt idx="688">
                  <c:v>-0.64742999999999995</c:v>
                </c:pt>
                <c:pt idx="689">
                  <c:v>-0.64548000000000005</c:v>
                </c:pt>
                <c:pt idx="690">
                  <c:v>-0.64227000000000001</c:v>
                </c:pt>
                <c:pt idx="691">
                  <c:v>-0.63905000000000001</c:v>
                </c:pt>
                <c:pt idx="692">
                  <c:v>-0.63583999999999996</c:v>
                </c:pt>
                <c:pt idx="693">
                  <c:v>-0.63263000000000003</c:v>
                </c:pt>
                <c:pt idx="694">
                  <c:v>-0.62682000000000004</c:v>
                </c:pt>
                <c:pt idx="695">
                  <c:v>-0.62285000000000001</c:v>
                </c:pt>
                <c:pt idx="696">
                  <c:v>-0.62365000000000004</c:v>
                </c:pt>
                <c:pt idx="697">
                  <c:v>-0.61606000000000005</c:v>
                </c:pt>
                <c:pt idx="698">
                  <c:v>-0.60658000000000001</c:v>
                </c:pt>
                <c:pt idx="699">
                  <c:v>-0.59614</c:v>
                </c:pt>
                <c:pt idx="700">
                  <c:v>-0.59094999999999998</c:v>
                </c:pt>
                <c:pt idx="701">
                  <c:v>-0.58799999999999997</c:v>
                </c:pt>
                <c:pt idx="702">
                  <c:v>-0.58720000000000006</c:v>
                </c:pt>
                <c:pt idx="703">
                  <c:v>-0.58799000000000001</c:v>
                </c:pt>
                <c:pt idx="704">
                  <c:v>-0.59048999999999996</c:v>
                </c:pt>
                <c:pt idx="705">
                  <c:v>-0.59436</c:v>
                </c:pt>
                <c:pt idx="706">
                  <c:v>-0.59597</c:v>
                </c:pt>
                <c:pt idx="707">
                  <c:v>-0.59377999999999997</c:v>
                </c:pt>
                <c:pt idx="708">
                  <c:v>-0.58945000000000003</c:v>
                </c:pt>
                <c:pt idx="709">
                  <c:v>-0.58865000000000001</c:v>
                </c:pt>
                <c:pt idx="710">
                  <c:v>-0.57998000000000005</c:v>
                </c:pt>
                <c:pt idx="711">
                  <c:v>-0.56594999999999995</c:v>
                </c:pt>
                <c:pt idx="712">
                  <c:v>-0.54666999999999999</c:v>
                </c:pt>
                <c:pt idx="713">
                  <c:v>-0.52739999999999998</c:v>
                </c:pt>
                <c:pt idx="714">
                  <c:v>-0.50812000000000002</c:v>
                </c:pt>
                <c:pt idx="715">
                  <c:v>-0.48885000000000001</c:v>
                </c:pt>
                <c:pt idx="716">
                  <c:v>-0.45519999999999999</c:v>
                </c:pt>
                <c:pt idx="717">
                  <c:v>-0.41421999999999998</c:v>
                </c:pt>
                <c:pt idx="718">
                  <c:v>-0.36603000000000002</c:v>
                </c:pt>
                <c:pt idx="719">
                  <c:v>-0.31311</c:v>
                </c:pt>
                <c:pt idx="720">
                  <c:v>-0.24973000000000001</c:v>
                </c:pt>
                <c:pt idx="721">
                  <c:v>-0.17022000000000001</c:v>
                </c:pt>
                <c:pt idx="722">
                  <c:v>-8.6361999999999994E-2</c:v>
                </c:pt>
                <c:pt idx="723">
                  <c:v>-3.4350000000000001E-3</c:v>
                </c:pt>
                <c:pt idx="724">
                  <c:v>7.7678999999999998E-2</c:v>
                </c:pt>
                <c:pt idx="725">
                  <c:v>0.17354</c:v>
                </c:pt>
                <c:pt idx="726">
                  <c:v>0.27351999999999999</c:v>
                </c:pt>
                <c:pt idx="727">
                  <c:v>0.37702000000000002</c:v>
                </c:pt>
                <c:pt idx="728">
                  <c:v>0.47741</c:v>
                </c:pt>
                <c:pt idx="729">
                  <c:v>0.59536</c:v>
                </c:pt>
                <c:pt idx="730">
                  <c:v>0.73024999999999995</c:v>
                </c:pt>
                <c:pt idx="731">
                  <c:v>0.89649999999999996</c:v>
                </c:pt>
                <c:pt idx="732">
                  <c:v>1.0848</c:v>
                </c:pt>
                <c:pt idx="733">
                  <c:v>1.2931999999999999</c:v>
                </c:pt>
                <c:pt idx="734">
                  <c:v>1.5388999999999999</c:v>
                </c:pt>
                <c:pt idx="735">
                  <c:v>1.788</c:v>
                </c:pt>
                <c:pt idx="736">
                  <c:v>2.0339999999999998</c:v>
                </c:pt>
                <c:pt idx="737">
                  <c:v>2.2637</c:v>
                </c:pt>
                <c:pt idx="738">
                  <c:v>2.4748000000000001</c:v>
                </c:pt>
                <c:pt idx="739">
                  <c:v>2.6627000000000001</c:v>
                </c:pt>
                <c:pt idx="740">
                  <c:v>2.8071999999999999</c:v>
                </c:pt>
                <c:pt idx="741">
                  <c:v>2.9035000000000002</c:v>
                </c:pt>
                <c:pt idx="742">
                  <c:v>2.9801000000000002</c:v>
                </c:pt>
                <c:pt idx="743">
                  <c:v>3.0402999999999998</c:v>
                </c:pt>
                <c:pt idx="744">
                  <c:v>3.0964</c:v>
                </c:pt>
                <c:pt idx="745">
                  <c:v>3.1396999999999999</c:v>
                </c:pt>
                <c:pt idx="746">
                  <c:v>3.1654</c:v>
                </c:pt>
                <c:pt idx="747">
                  <c:v>3.1181000000000001</c:v>
                </c:pt>
                <c:pt idx="748">
                  <c:v>3.0350000000000001</c:v>
                </c:pt>
                <c:pt idx="749">
                  <c:v>2.9169999999999998</c:v>
                </c:pt>
              </c:numCache>
            </c:numRef>
          </c:val>
          <c:smooth val="0"/>
          <c:extLst>
            <c:ext xmlns:c16="http://schemas.microsoft.com/office/drawing/2014/chart" uri="{C3380CC4-5D6E-409C-BE32-E72D297353CC}">
              <c16:uniqueId val="{00000000-9294-49BA-A8A0-B9E8435618C5}"/>
            </c:ext>
          </c:extLst>
        </c:ser>
        <c:ser>
          <c:idx val="2"/>
          <c:order val="1"/>
          <c:spPr>
            <a:ln w="12700" cap="rnd">
              <a:solidFill>
                <a:schemeClr val="tx1"/>
              </a:solidFill>
              <a:round/>
            </a:ln>
            <a:effectLst/>
          </c:spPr>
          <c:marker>
            <c:symbol val="none"/>
          </c:marker>
          <c:val>
            <c:numRef>
              <c:f>Sheet2!$H$5:$H$754</c:f>
              <c:numCache>
                <c:formatCode>General</c:formatCode>
                <c:ptCount val="750"/>
                <c:pt idx="0">
                  <c:v>1.6076854837206025</c:v>
                </c:pt>
                <c:pt idx="1">
                  <c:v>1.3643844629402635</c:v>
                </c:pt>
                <c:pt idx="2">
                  <c:v>1.2421332132234131</c:v>
                </c:pt>
                <c:pt idx="3">
                  <c:v>1.0636961049948761</c:v>
                </c:pt>
                <c:pt idx="4">
                  <c:v>0.85504674840044248</c:v>
                </c:pt>
                <c:pt idx="5">
                  <c:v>0.75335130057810673</c:v>
                </c:pt>
                <c:pt idx="6">
                  <c:v>0.67256221871360555</c:v>
                </c:pt>
                <c:pt idx="7">
                  <c:v>0.61455980096473251</c:v>
                </c:pt>
                <c:pt idx="8">
                  <c:v>0.62609654559390404</c:v>
                </c:pt>
                <c:pt idx="9">
                  <c:v>0.65353615091356343</c:v>
                </c:pt>
                <c:pt idx="10">
                  <c:v>0.58928731894558073</c:v>
                </c:pt>
                <c:pt idx="11">
                  <c:v>0.41961431229997792</c:v>
                </c:pt>
                <c:pt idx="12">
                  <c:v>0.18068896841904664</c:v>
                </c:pt>
                <c:pt idx="13">
                  <c:v>-2.7197756165372455E-3</c:v>
                </c:pt>
                <c:pt idx="14">
                  <c:v>-0.21669133208133379</c:v>
                </c:pt>
                <c:pt idx="15">
                  <c:v>-0.26411308901008307</c:v>
                </c:pt>
                <c:pt idx="16">
                  <c:v>-0.26972211402316087</c:v>
                </c:pt>
                <c:pt idx="17">
                  <c:v>-0.35831921366154845</c:v>
                </c:pt>
                <c:pt idx="18">
                  <c:v>-0.40322328322647211</c:v>
                </c:pt>
                <c:pt idx="19">
                  <c:v>-0.40322328322647211</c:v>
                </c:pt>
                <c:pt idx="20">
                  <c:v>-0.43066288854613138</c:v>
                </c:pt>
                <c:pt idx="21">
                  <c:v>-0.48088915798141901</c:v>
                </c:pt>
                <c:pt idx="22">
                  <c:v>-0.52767352570413517</c:v>
                </c:pt>
                <c:pt idx="23">
                  <c:v>-0.61939383245207824</c:v>
                </c:pt>
                <c:pt idx="24">
                  <c:v>-0.70607876447237117</c:v>
                </c:pt>
                <c:pt idx="25">
                  <c:v>-0.7366734463618867</c:v>
                </c:pt>
                <c:pt idx="26">
                  <c:v>-0.94876470466888541</c:v>
                </c:pt>
                <c:pt idx="27">
                  <c:v>-0.9705952849754711</c:v>
                </c:pt>
                <c:pt idx="28">
                  <c:v>-0.84738795144956347</c:v>
                </c:pt>
                <c:pt idx="29">
                  <c:v>-0.76006563022324491</c:v>
                </c:pt>
                <c:pt idx="30">
                  <c:v>-0.81306454270476447</c:v>
                </c:pt>
                <c:pt idx="31">
                  <c:v>-0.88668299600141354</c:v>
                </c:pt>
                <c:pt idx="32">
                  <c:v>-0.94407989400455561</c:v>
                </c:pt>
                <c:pt idx="33">
                  <c:v>-1.0039626099112231</c:v>
                </c:pt>
                <c:pt idx="34">
                  <c:v>-1.0273547937725751</c:v>
                </c:pt>
                <c:pt idx="35">
                  <c:v>-1.1240467363275672</c:v>
                </c:pt>
                <c:pt idx="36">
                  <c:v>-1.2419637394434044</c:v>
                </c:pt>
                <c:pt idx="37">
                  <c:v>-1.3030893643018298</c:v>
                </c:pt>
                <c:pt idx="38">
                  <c:v>-1.2444495573469301</c:v>
                </c:pt>
                <c:pt idx="39">
                  <c:v>-1.2104448432051504</c:v>
                </c:pt>
                <c:pt idx="40">
                  <c:v>-1.1555656325658317</c:v>
                </c:pt>
                <c:pt idx="41">
                  <c:v>-1.0944400077073959</c:v>
                </c:pt>
                <c:pt idx="42">
                  <c:v>-1.0145751401916405</c:v>
                </c:pt>
                <c:pt idx="43">
                  <c:v>-0.89104911206272419</c:v>
                </c:pt>
                <c:pt idx="44">
                  <c:v>-0.84302183538825259</c:v>
                </c:pt>
                <c:pt idx="45">
                  <c:v>-0.97588561538553109</c:v>
                </c:pt>
                <c:pt idx="46">
                  <c:v>-1.1524424254562677</c:v>
                </c:pt>
                <c:pt idx="47">
                  <c:v>-1.1901758664533413</c:v>
                </c:pt>
                <c:pt idx="48">
                  <c:v>-1.0984874291656981</c:v>
                </c:pt>
                <c:pt idx="49">
                  <c:v>-1.0067671224177572</c:v>
                </c:pt>
                <c:pt idx="50">
                  <c:v>-0.94471728321058301</c:v>
                </c:pt>
                <c:pt idx="51">
                  <c:v>-1.0445324328751286</c:v>
                </c:pt>
                <c:pt idx="52">
                  <c:v>-1.1427859789848973</c:v>
                </c:pt>
                <c:pt idx="53">
                  <c:v>-1.1708311040502812</c:v>
                </c:pt>
                <c:pt idx="54">
                  <c:v>-1.1524424254562677</c:v>
                </c:pt>
                <c:pt idx="55">
                  <c:v>-1.1686639807497747</c:v>
                </c:pt>
                <c:pt idx="56">
                  <c:v>-1.2553807822303664</c:v>
                </c:pt>
                <c:pt idx="57">
                  <c:v>-1.2778168822826821</c:v>
                </c:pt>
                <c:pt idx="58">
                  <c:v>-1.1016106362752514</c:v>
                </c:pt>
                <c:pt idx="59">
                  <c:v>-0.94876470466888541</c:v>
                </c:pt>
                <c:pt idx="60">
                  <c:v>-0.80528839439117905</c:v>
                </c:pt>
                <c:pt idx="61">
                  <c:v>-0.83585120682039715</c:v>
                </c:pt>
                <c:pt idx="62">
                  <c:v>-0.83709411577215453</c:v>
                </c:pt>
                <c:pt idx="63">
                  <c:v>-1.0227018525685427</c:v>
                </c:pt>
                <c:pt idx="64">
                  <c:v>-1.1655407736402215</c:v>
                </c:pt>
                <c:pt idx="65">
                  <c:v>-1.22510479494387</c:v>
                </c:pt>
                <c:pt idx="66">
                  <c:v>-1.2194957699307911</c:v>
                </c:pt>
                <c:pt idx="67">
                  <c:v>-1.1278073326431479</c:v>
                </c:pt>
                <c:pt idx="68">
                  <c:v>-1.0498227632851882</c:v>
                </c:pt>
                <c:pt idx="69">
                  <c:v>-1.0997303381174663</c:v>
                </c:pt>
                <c:pt idx="70">
                  <c:v>-1.1708311040502812</c:v>
                </c:pt>
                <c:pt idx="71">
                  <c:v>-1.1627362611336873</c:v>
                </c:pt>
                <c:pt idx="72">
                  <c:v>-1.1065822720823029</c:v>
                </c:pt>
                <c:pt idx="73">
                  <c:v>-1.1677397664010256</c:v>
                </c:pt>
                <c:pt idx="74">
                  <c:v>-1.0548262685525374</c:v>
                </c:pt>
                <c:pt idx="75">
                  <c:v>-1.0111332384790788</c:v>
                </c:pt>
                <c:pt idx="76">
                  <c:v>-1.0039626099112231</c:v>
                </c:pt>
                <c:pt idx="77">
                  <c:v>-0.96278726720157737</c:v>
                </c:pt>
                <c:pt idx="78">
                  <c:v>-0.86609532464659589</c:v>
                </c:pt>
                <c:pt idx="79">
                  <c:v>-0.75882272127148309</c:v>
                </c:pt>
                <c:pt idx="80">
                  <c:v>-0.74008347861415524</c:v>
                </c:pt>
                <c:pt idx="81">
                  <c:v>-0.85988077988778699</c:v>
                </c:pt>
                <c:pt idx="82">
                  <c:v>-1.0236260669172919</c:v>
                </c:pt>
                <c:pt idx="83">
                  <c:v>-1.104096454178777</c:v>
                </c:pt>
                <c:pt idx="84">
                  <c:v>-1.104096454178777</c:v>
                </c:pt>
                <c:pt idx="85">
                  <c:v>-1.104096454178777</c:v>
                </c:pt>
                <c:pt idx="86">
                  <c:v>-1.0180170419042129</c:v>
                </c:pt>
                <c:pt idx="87">
                  <c:v>-1.0298724811363984</c:v>
                </c:pt>
                <c:pt idx="88">
                  <c:v>-1.037361804307273</c:v>
                </c:pt>
                <c:pt idx="89">
                  <c:v>-0.99679198134336788</c:v>
                </c:pt>
                <c:pt idx="90">
                  <c:v>-0.9705952849754711</c:v>
                </c:pt>
                <c:pt idx="91">
                  <c:v>-0.9412753814980106</c:v>
                </c:pt>
                <c:pt idx="92">
                  <c:v>-0.90386063510395642</c:v>
                </c:pt>
                <c:pt idx="93">
                  <c:v>-0.90386063510395642</c:v>
                </c:pt>
                <c:pt idx="94">
                  <c:v>-0.91007517986276532</c:v>
                </c:pt>
                <c:pt idx="95">
                  <c:v>-0.92349222264973796</c:v>
                </c:pt>
                <c:pt idx="96">
                  <c:v>-0.80372679083640253</c:v>
                </c:pt>
                <c:pt idx="97">
                  <c:v>-0.80372679083640253</c:v>
                </c:pt>
                <c:pt idx="98">
                  <c:v>-0.7753311017077007</c:v>
                </c:pt>
                <c:pt idx="99">
                  <c:v>-0.92381091725274644</c:v>
                </c:pt>
                <c:pt idx="100">
                  <c:v>-1.0161367437464173</c:v>
                </c:pt>
                <c:pt idx="101">
                  <c:v>-0.95749693679151759</c:v>
                </c:pt>
                <c:pt idx="102">
                  <c:v>-0.78374463922731508</c:v>
                </c:pt>
                <c:pt idx="103">
                  <c:v>-0.64154310736167441</c:v>
                </c:pt>
                <c:pt idx="104">
                  <c:v>-0.59192235767211798</c:v>
                </c:pt>
                <c:pt idx="105">
                  <c:v>-0.55262731312027213</c:v>
                </c:pt>
                <c:pt idx="106">
                  <c:v>-0.50928484711012501</c:v>
                </c:pt>
                <c:pt idx="107">
                  <c:v>-0.53672445242978428</c:v>
                </c:pt>
                <c:pt idx="108">
                  <c:v>-0.53640575782676847</c:v>
                </c:pt>
                <c:pt idx="109">
                  <c:v>-0.50584294539755481</c:v>
                </c:pt>
                <c:pt idx="110">
                  <c:v>-0.44720313844265108</c:v>
                </c:pt>
                <c:pt idx="111">
                  <c:v>-0.53764866677852918</c:v>
                </c:pt>
                <c:pt idx="112">
                  <c:v>-0.68239975546829812</c:v>
                </c:pt>
                <c:pt idx="113">
                  <c:v>-0.73696027150460086</c:v>
                </c:pt>
                <c:pt idx="114">
                  <c:v>-0.65276115738783136</c:v>
                </c:pt>
                <c:pt idx="115">
                  <c:v>-0.54201478283984628</c:v>
                </c:pt>
                <c:pt idx="116">
                  <c:v>-0.49210720800757474</c:v>
                </c:pt>
                <c:pt idx="117">
                  <c:v>-0.48681687759751274</c:v>
                </c:pt>
                <c:pt idx="118">
                  <c:v>-0.54794250245593901</c:v>
                </c:pt>
                <c:pt idx="119">
                  <c:v>-0.6090999967746682</c:v>
                </c:pt>
                <c:pt idx="120">
                  <c:v>-0.67022562163309574</c:v>
                </c:pt>
                <c:pt idx="121">
                  <c:v>-0.6090999967746682</c:v>
                </c:pt>
                <c:pt idx="122">
                  <c:v>-0.52018420253326481</c:v>
                </c:pt>
                <c:pt idx="123">
                  <c:v>-0.40354197782948803</c:v>
                </c:pt>
                <c:pt idx="124">
                  <c:v>-0.34770668338112259</c:v>
                </c:pt>
                <c:pt idx="125">
                  <c:v>-0.35580152629772394</c:v>
                </c:pt>
                <c:pt idx="126">
                  <c:v>-0.40290458862345618</c:v>
                </c:pt>
                <c:pt idx="127">
                  <c:v>-0.40915100284256584</c:v>
                </c:pt>
                <c:pt idx="128">
                  <c:v>-0.33709415310069685</c:v>
                </c:pt>
                <c:pt idx="129">
                  <c:v>-0.3264816228202721</c:v>
                </c:pt>
                <c:pt idx="130">
                  <c:v>-0.49803492762366747</c:v>
                </c:pt>
                <c:pt idx="131">
                  <c:v>-0.45249346885271297</c:v>
                </c:pt>
                <c:pt idx="132">
                  <c:v>-0.23852191238791537</c:v>
                </c:pt>
                <c:pt idx="133">
                  <c:v>-0.11531457886201396</c:v>
                </c:pt>
                <c:pt idx="134">
                  <c:v>-0.240083515942693</c:v>
                </c:pt>
                <c:pt idx="135">
                  <c:v>-0.34365926192282242</c:v>
                </c:pt>
                <c:pt idx="136">
                  <c:v>-0.39168653859730046</c:v>
                </c:pt>
                <c:pt idx="137">
                  <c:v>-0.36517114762638797</c:v>
                </c:pt>
                <c:pt idx="138">
                  <c:v>-0.2391593015939471</c:v>
                </c:pt>
                <c:pt idx="139">
                  <c:v>-9.6001685919256785E-2</c:v>
                </c:pt>
                <c:pt idx="140">
                  <c:v>-4.6699630832715111E-2</c:v>
                </c:pt>
                <c:pt idx="141">
                  <c:v>-8.5070461035816225E-2</c:v>
                </c:pt>
                <c:pt idx="142">
                  <c:v>-0.15620309642893837</c:v>
                </c:pt>
                <c:pt idx="143">
                  <c:v>-0.27192110678396936</c:v>
                </c:pt>
                <c:pt idx="144">
                  <c:v>-0.30248391921318291</c:v>
                </c:pt>
                <c:pt idx="145">
                  <c:v>-0.24320672305224739</c:v>
                </c:pt>
                <c:pt idx="146">
                  <c:v>-0.18208109819381996</c:v>
                </c:pt>
                <c:pt idx="147">
                  <c:v>-0.21825293563611153</c:v>
                </c:pt>
                <c:pt idx="148">
                  <c:v>-0.32243420136197082</c:v>
                </c:pt>
                <c:pt idx="149">
                  <c:v>-0.44471732053912755</c:v>
                </c:pt>
                <c:pt idx="150">
                  <c:v>-0.50335712749403116</c:v>
                </c:pt>
                <c:pt idx="151">
                  <c:v>-0.47716043112613366</c:v>
                </c:pt>
                <c:pt idx="152">
                  <c:v>-0.40570910112999564</c:v>
                </c:pt>
                <c:pt idx="153">
                  <c:v>-0.32150998701322503</c:v>
                </c:pt>
                <c:pt idx="154">
                  <c:v>-0.26503730335882886</c:v>
                </c:pt>
                <c:pt idx="155">
                  <c:v>-0.23635478908740765</c:v>
                </c:pt>
                <c:pt idx="156">
                  <c:v>-0.23635478908740765</c:v>
                </c:pt>
                <c:pt idx="157">
                  <c:v>-0.20671619100693989</c:v>
                </c:pt>
                <c:pt idx="158">
                  <c:v>-0.12251707689017033</c:v>
                </c:pt>
                <c:pt idx="159">
                  <c:v>-0.1749104696259644</c:v>
                </c:pt>
                <c:pt idx="160">
                  <c:v>-0.24540571581305687</c:v>
                </c:pt>
                <c:pt idx="161">
                  <c:v>-0.2513334354291496</c:v>
                </c:pt>
                <c:pt idx="162">
                  <c:v>-0.15837021972944598</c:v>
                </c:pt>
                <c:pt idx="163">
                  <c:v>-3.1115464745243349E-2</c:v>
                </c:pt>
                <c:pt idx="164">
                  <c:v>4.0622690393609828E-2</c:v>
                </c:pt>
                <c:pt idx="165">
                  <c:v>5.6844245687112355E-2</c:v>
                </c:pt>
                <c:pt idx="166">
                  <c:v>2.1915317196582629E-2</c:v>
                </c:pt>
                <c:pt idx="167">
                  <c:v>-3.7648704107067055E-2</c:v>
                </c:pt>
                <c:pt idx="168">
                  <c:v>-6.8243385996582639E-2</c:v>
                </c:pt>
                <c:pt idx="169">
                  <c:v>-4.0166391470891405E-2</c:v>
                </c:pt>
                <c:pt idx="170">
                  <c:v>4.3427202900148204E-2</c:v>
                </c:pt>
                <c:pt idx="171">
                  <c:v>0.13514750964809114</c:v>
                </c:pt>
                <c:pt idx="172">
                  <c:v>0.24774231289356649</c:v>
                </c:pt>
                <c:pt idx="173">
                  <c:v>0.31575174117713461</c:v>
                </c:pt>
                <c:pt idx="174">
                  <c:v>0.31575174117713461</c:v>
                </c:pt>
                <c:pt idx="175">
                  <c:v>0.31011084670375527</c:v>
                </c:pt>
                <c:pt idx="176">
                  <c:v>0.32136076619021237</c:v>
                </c:pt>
                <c:pt idx="177">
                  <c:v>0.28391415033585793</c:v>
                </c:pt>
                <c:pt idx="178">
                  <c:v>0.22683594693573106</c:v>
                </c:pt>
                <c:pt idx="179">
                  <c:v>0.20127663977386509</c:v>
                </c:pt>
                <c:pt idx="180">
                  <c:v>0.29296507706150621</c:v>
                </c:pt>
                <c:pt idx="181">
                  <c:v>0.3266510966002743</c:v>
                </c:pt>
                <c:pt idx="182">
                  <c:v>0.35721390902948802</c:v>
                </c:pt>
                <c:pt idx="183">
                  <c:v>0.41116890532005979</c:v>
                </c:pt>
                <c:pt idx="184">
                  <c:v>0.41056338557432986</c:v>
                </c:pt>
                <c:pt idx="185">
                  <c:v>0.38000057314511659</c:v>
                </c:pt>
                <c:pt idx="186">
                  <c:v>0.36438453759734324</c:v>
                </c:pt>
                <c:pt idx="187">
                  <c:v>0.34006813938723879</c:v>
                </c:pt>
                <c:pt idx="188">
                  <c:v>0.29764988772583811</c:v>
                </c:pt>
                <c:pt idx="189">
                  <c:v>0.31728147527161032</c:v>
                </c:pt>
                <c:pt idx="190">
                  <c:v>0.39778373199339717</c:v>
                </c:pt>
                <c:pt idx="191">
                  <c:v>0.39682764818434996</c:v>
                </c:pt>
                <c:pt idx="192">
                  <c:v>0.36626483575513619</c:v>
                </c:pt>
                <c:pt idx="193">
                  <c:v>0.4791783336036276</c:v>
                </c:pt>
                <c:pt idx="194">
                  <c:v>0.4978857068006548</c:v>
                </c:pt>
                <c:pt idx="195">
                  <c:v>0.45173872828396933</c:v>
                </c:pt>
                <c:pt idx="196">
                  <c:v>0.41088208017734579</c:v>
                </c:pt>
                <c:pt idx="197">
                  <c:v>0.38028739828783076</c:v>
                </c:pt>
                <c:pt idx="198">
                  <c:v>0.36438453759734324</c:v>
                </c:pt>
                <c:pt idx="199">
                  <c:v>0.38809541606171749</c:v>
                </c:pt>
                <c:pt idx="200">
                  <c:v>0.43115105692914957</c:v>
                </c:pt>
                <c:pt idx="201">
                  <c:v>0.43115105692914957</c:v>
                </c:pt>
                <c:pt idx="202">
                  <c:v>0.44144489260655945</c:v>
                </c:pt>
                <c:pt idx="203">
                  <c:v>0.53189042094243866</c:v>
                </c:pt>
                <c:pt idx="204">
                  <c:v>0.56245323337165232</c:v>
                </c:pt>
                <c:pt idx="205">
                  <c:v>0.5078608478750487</c:v>
                </c:pt>
                <c:pt idx="206">
                  <c:v>0.44673522301662139</c:v>
                </c:pt>
                <c:pt idx="207">
                  <c:v>0.43115105692914957</c:v>
                </c:pt>
                <c:pt idx="208">
                  <c:v>0.41116890532005979</c:v>
                </c:pt>
                <c:pt idx="209">
                  <c:v>0.39778373199339717</c:v>
                </c:pt>
                <c:pt idx="210">
                  <c:v>0.32604557685454449</c:v>
                </c:pt>
                <c:pt idx="211">
                  <c:v>0.19627313450651751</c:v>
                </c:pt>
                <c:pt idx="212">
                  <c:v>0.1220491614641418</c:v>
                </c:pt>
                <c:pt idx="213">
                  <c:v>0.12702079727118779</c:v>
                </c:pt>
                <c:pt idx="214">
                  <c:v>0.27986672887755754</c:v>
                </c:pt>
                <c:pt idx="215">
                  <c:v>0.43175657667487954</c:v>
                </c:pt>
                <c:pt idx="216">
                  <c:v>0.49291407099360773</c:v>
                </c:pt>
                <c:pt idx="217">
                  <c:v>0.35753260363250389</c:v>
                </c:pt>
                <c:pt idx="218">
                  <c:v>0.17944605946728487</c:v>
                </c:pt>
                <c:pt idx="219">
                  <c:v>0.13078139358677504</c:v>
                </c:pt>
                <c:pt idx="220">
                  <c:v>0.2093714826904664</c:v>
                </c:pt>
                <c:pt idx="221">
                  <c:v>0.33165460186762225</c:v>
                </c:pt>
                <c:pt idx="222">
                  <c:v>0.45390585158447583</c:v>
                </c:pt>
                <c:pt idx="223">
                  <c:v>0.55372100124902013</c:v>
                </c:pt>
                <c:pt idx="224">
                  <c:v>0.58960601354859665</c:v>
                </c:pt>
                <c:pt idx="225">
                  <c:v>0.55340230664600432</c:v>
                </c:pt>
                <c:pt idx="226">
                  <c:v>0.48386314426795962</c:v>
                </c:pt>
                <c:pt idx="227">
                  <c:v>0.33101721266159073</c:v>
                </c:pt>
                <c:pt idx="228">
                  <c:v>0.17817128105522123</c:v>
                </c:pt>
                <c:pt idx="229">
                  <c:v>0.19190701844520131</c:v>
                </c:pt>
                <c:pt idx="230">
                  <c:v>0.27237740570668661</c:v>
                </c:pt>
                <c:pt idx="231">
                  <c:v>0.29764988772583811</c:v>
                </c:pt>
                <c:pt idx="232">
                  <c:v>0.27830512532278029</c:v>
                </c:pt>
                <c:pt idx="233">
                  <c:v>0.28079094322630316</c:v>
                </c:pt>
                <c:pt idx="234">
                  <c:v>0.31138562511581847</c:v>
                </c:pt>
                <c:pt idx="235">
                  <c:v>0.36377901785161304</c:v>
                </c:pt>
                <c:pt idx="236">
                  <c:v>0.43115105692914957</c:v>
                </c:pt>
                <c:pt idx="237">
                  <c:v>0.4258288570587857</c:v>
                </c:pt>
                <c:pt idx="238">
                  <c:v>0.40026954989691998</c:v>
                </c:pt>
                <c:pt idx="239">
                  <c:v>0.43083236232613364</c:v>
                </c:pt>
                <c:pt idx="240">
                  <c:v>0.34038683399025471</c:v>
                </c:pt>
                <c:pt idx="241">
                  <c:v>0.27613800202227284</c:v>
                </c:pt>
                <c:pt idx="242">
                  <c:v>0.21498050770354404</c:v>
                </c:pt>
                <c:pt idx="243">
                  <c:v>0.13202430253853575</c:v>
                </c:pt>
                <c:pt idx="244">
                  <c:v>0.13546620425110703</c:v>
                </c:pt>
                <c:pt idx="245">
                  <c:v>0.21281338440303674</c:v>
                </c:pt>
                <c:pt idx="246">
                  <c:v>0.26428256279008572</c:v>
                </c:pt>
                <c:pt idx="247">
                  <c:v>0.28547575389063523</c:v>
                </c:pt>
                <c:pt idx="248">
                  <c:v>0.34660137874906233</c:v>
                </c:pt>
                <c:pt idx="249">
                  <c:v>0.3927802267260494</c:v>
                </c:pt>
                <c:pt idx="250">
                  <c:v>0.366583530358152</c:v>
                </c:pt>
                <c:pt idx="251">
                  <c:v>0.39714634278736577</c:v>
                </c:pt>
                <c:pt idx="252">
                  <c:v>0.48759187112324487</c:v>
                </c:pt>
                <c:pt idx="253">
                  <c:v>0.57931217787118672</c:v>
                </c:pt>
                <c:pt idx="254">
                  <c:v>0.62233594927831792</c:v>
                </c:pt>
                <c:pt idx="255">
                  <c:v>0.67444251687139811</c:v>
                </c:pt>
                <c:pt idx="256">
                  <c:v>0.73556814172982543</c:v>
                </c:pt>
                <c:pt idx="257">
                  <c:v>0.7807909058977649</c:v>
                </c:pt>
                <c:pt idx="258">
                  <c:v>0.82448393597122882</c:v>
                </c:pt>
                <c:pt idx="259">
                  <c:v>0.88560956082965614</c:v>
                </c:pt>
                <c:pt idx="260">
                  <c:v>0.91680976246490165</c:v>
                </c:pt>
                <c:pt idx="261">
                  <c:v>0.86033707881050447</c:v>
                </c:pt>
                <c:pt idx="262">
                  <c:v>0.83726358955216229</c:v>
                </c:pt>
                <c:pt idx="263">
                  <c:v>0.92895202683980327</c:v>
                </c:pt>
                <c:pt idx="264">
                  <c:v>1.1391948564493155</c:v>
                </c:pt>
                <c:pt idx="265">
                  <c:v>1.2726960256526267</c:v>
                </c:pt>
                <c:pt idx="266">
                  <c:v>1.2988927220205244</c:v>
                </c:pt>
                <c:pt idx="267">
                  <c:v>1.3837292253433238</c:v>
                </c:pt>
                <c:pt idx="268">
                  <c:v>1.5060123445204825</c:v>
                </c:pt>
                <c:pt idx="269">
                  <c:v>1.5814856004066804</c:v>
                </c:pt>
                <c:pt idx="270">
                  <c:v>1.6632052705119849</c:v>
                </c:pt>
                <c:pt idx="271">
                  <c:v>1.8060633132598378</c:v>
                </c:pt>
                <c:pt idx="272">
                  <c:v>1.8924614201374212</c:v>
                </c:pt>
                <c:pt idx="273">
                  <c:v>1.8662615368234885</c:v>
                </c:pt>
                <c:pt idx="274">
                  <c:v>1.8709399735957568</c:v>
                </c:pt>
                <c:pt idx="275">
                  <c:v>1.9626443456135485</c:v>
                </c:pt>
                <c:pt idx="276">
                  <c:v>1.995705723730405</c:v>
                </c:pt>
                <c:pt idx="277">
                  <c:v>2.0262749100516846</c:v>
                </c:pt>
                <c:pt idx="278">
                  <c:v>2.0094319002822987</c:v>
                </c:pt>
                <c:pt idx="279">
                  <c:v>1.97886271396103</c:v>
                </c:pt>
                <c:pt idx="280">
                  <c:v>1.9663858202529552</c:v>
                </c:pt>
                <c:pt idx="281">
                  <c:v>2.0275210059494779</c:v>
                </c:pt>
                <c:pt idx="282">
                  <c:v>2.1248375899263747</c:v>
                </c:pt>
                <c:pt idx="283">
                  <c:v>2.1666343871118992</c:v>
                </c:pt>
                <c:pt idx="284">
                  <c:v>2.1803701245018803</c:v>
                </c:pt>
                <c:pt idx="285">
                  <c:v>2.2495905922768995</c:v>
                </c:pt>
                <c:pt idx="286">
                  <c:v>2.3693878935505324</c:v>
                </c:pt>
                <c:pt idx="287">
                  <c:v>2.4305135184089681</c:v>
                </c:pt>
                <c:pt idx="288">
                  <c:v>2.5206722216021324</c:v>
                </c:pt>
                <c:pt idx="289">
                  <c:v>2.6385573552576611</c:v>
                </c:pt>
                <c:pt idx="290">
                  <c:v>2.6906639228507436</c:v>
                </c:pt>
                <c:pt idx="291">
                  <c:v>2.7006390639251441</c:v>
                </c:pt>
                <c:pt idx="292">
                  <c:v>2.7895229887062425</c:v>
                </c:pt>
                <c:pt idx="293">
                  <c:v>2.9423689203126084</c:v>
                </c:pt>
                <c:pt idx="294">
                  <c:v>3.1317053839642899</c:v>
                </c:pt>
                <c:pt idx="295">
                  <c:v>3.3481627583326072</c:v>
                </c:pt>
                <c:pt idx="296">
                  <c:v>3.4682468847489614</c:v>
                </c:pt>
                <c:pt idx="297">
                  <c:v>3.4682468847489614</c:v>
                </c:pt>
                <c:pt idx="298">
                  <c:v>3.4701271829067468</c:v>
                </c:pt>
                <c:pt idx="299">
                  <c:v>3.5312528077651826</c:v>
                </c:pt>
                <c:pt idx="300">
                  <c:v>3.4776165060776218</c:v>
                </c:pt>
                <c:pt idx="301">
                  <c:v>3.3387931370039476</c:v>
                </c:pt>
                <c:pt idx="302">
                  <c:v>3.2552314120932064</c:v>
                </c:pt>
                <c:pt idx="303">
                  <c:v>3.1738049410226745</c:v>
                </c:pt>
                <c:pt idx="304">
                  <c:v>3.0821165037350315</c:v>
                </c:pt>
                <c:pt idx="305">
                  <c:v>3.0783559074194509</c:v>
                </c:pt>
                <c:pt idx="306">
                  <c:v>3.1463653357030203</c:v>
                </c:pt>
                <c:pt idx="307">
                  <c:v>3.1407563106899414</c:v>
                </c:pt>
                <c:pt idx="308">
                  <c:v>3.0490360039420006</c:v>
                </c:pt>
                <c:pt idx="309">
                  <c:v>2.9539056649417854</c:v>
                </c:pt>
                <c:pt idx="310">
                  <c:v>2.8310170260188965</c:v>
                </c:pt>
                <c:pt idx="311">
                  <c:v>2.6781710944125305</c:v>
                </c:pt>
                <c:pt idx="312">
                  <c:v>2.4969613431377509</c:v>
                </c:pt>
                <c:pt idx="313">
                  <c:v>2.2368109386959754</c:v>
                </c:pt>
                <c:pt idx="314">
                  <c:v>2.1210961152869681</c:v>
                </c:pt>
                <c:pt idx="315">
                  <c:v>2.1597728923089647</c:v>
                </c:pt>
                <c:pt idx="316">
                  <c:v>2.1828559424053955</c:v>
                </c:pt>
                <c:pt idx="317">
                  <c:v>2.1092438630008079</c:v>
                </c:pt>
                <c:pt idx="318">
                  <c:v>2.0562194549510489</c:v>
                </c:pt>
                <c:pt idx="319">
                  <c:v>2.0998869894562717</c:v>
                </c:pt>
                <c:pt idx="320">
                  <c:v>2.0821070175540135</c:v>
                </c:pt>
                <c:pt idx="321">
                  <c:v>1.98728581231873</c:v>
                </c:pt>
                <c:pt idx="322">
                  <c:v>1.8647031202147375</c:v>
                </c:pt>
                <c:pt idx="323">
                  <c:v>1.711863562500433</c:v>
                </c:pt>
                <c:pt idx="324">
                  <c:v>1.5870978123657848</c:v>
                </c:pt>
                <c:pt idx="325">
                  <c:v>1.4901094838299949</c:v>
                </c:pt>
                <c:pt idx="326">
                  <c:v>1.2861130684395921</c:v>
                </c:pt>
                <c:pt idx="327">
                  <c:v>1.1398003761950455</c:v>
                </c:pt>
                <c:pt idx="328">
                  <c:v>1.031252994407869</c:v>
                </c:pt>
                <c:pt idx="329">
                  <c:v>0.86690218763262994</c:v>
                </c:pt>
                <c:pt idx="330">
                  <c:v>0.69783470073275722</c:v>
                </c:pt>
                <c:pt idx="331">
                  <c:v>0.62297333848434988</c:v>
                </c:pt>
                <c:pt idx="332">
                  <c:v>0.5755515815556006</c:v>
                </c:pt>
                <c:pt idx="333">
                  <c:v>0.46451838186490169</c:v>
                </c:pt>
                <c:pt idx="334">
                  <c:v>0.46451838186490169</c:v>
                </c:pt>
                <c:pt idx="335">
                  <c:v>0.37282994457726137</c:v>
                </c:pt>
                <c:pt idx="336">
                  <c:v>0.19783473806129476</c:v>
                </c:pt>
                <c:pt idx="337">
                  <c:v>0.21405629335479831</c:v>
                </c:pt>
                <c:pt idx="338">
                  <c:v>0.27518191821322541</c:v>
                </c:pt>
                <c:pt idx="339">
                  <c:v>0.29764988772583811</c:v>
                </c:pt>
                <c:pt idx="340">
                  <c:v>0.28110963782931908</c:v>
                </c:pt>
                <c:pt idx="341">
                  <c:v>0.2093714826904664</c:v>
                </c:pt>
                <c:pt idx="342">
                  <c:v>0.14168074900991484</c:v>
                </c:pt>
                <c:pt idx="343">
                  <c:v>0.18846511673263097</c:v>
                </c:pt>
                <c:pt idx="344">
                  <c:v>0.29608828417106081</c:v>
                </c:pt>
                <c:pt idx="345">
                  <c:v>0.47701121030312105</c:v>
                </c:pt>
                <c:pt idx="346">
                  <c:v>0.6298252724491884</c:v>
                </c:pt>
                <c:pt idx="347">
                  <c:v>0.63138687600396604</c:v>
                </c:pt>
                <c:pt idx="348">
                  <c:v>0.46671737462571117</c:v>
                </c:pt>
                <c:pt idx="349">
                  <c:v>0.48042124255538932</c:v>
                </c:pt>
                <c:pt idx="350">
                  <c:v>0.58523989748728056</c:v>
                </c:pt>
                <c:pt idx="351">
                  <c:v>0.68846507940409318</c:v>
                </c:pt>
                <c:pt idx="352">
                  <c:v>0.74774227556502892</c:v>
                </c:pt>
                <c:pt idx="353">
                  <c:v>0.75147100242031306</c:v>
                </c:pt>
                <c:pt idx="354">
                  <c:v>0.71029565971067354</c:v>
                </c:pt>
                <c:pt idx="355">
                  <c:v>0.66475420093971915</c:v>
                </c:pt>
                <c:pt idx="356">
                  <c:v>0.64980742405827807</c:v>
                </c:pt>
                <c:pt idx="357">
                  <c:v>0.55808711731033633</c:v>
                </c:pt>
                <c:pt idx="358">
                  <c:v>0.46639868002269524</c:v>
                </c:pt>
                <c:pt idx="359">
                  <c:v>0.46451838186490169</c:v>
                </c:pt>
                <c:pt idx="360">
                  <c:v>0.38312378025467125</c:v>
                </c:pt>
                <c:pt idx="361">
                  <c:v>0.26708707529662457</c:v>
                </c:pt>
                <c:pt idx="362">
                  <c:v>0.2093714826904664</c:v>
                </c:pt>
                <c:pt idx="363">
                  <c:v>0.19751604345827906</c:v>
                </c:pt>
                <c:pt idx="364">
                  <c:v>0.22932176483925418</c:v>
                </c:pt>
                <c:pt idx="365">
                  <c:v>0.27738091097403444</c:v>
                </c:pt>
                <c:pt idx="366">
                  <c:v>0.25647454501619876</c:v>
                </c:pt>
                <c:pt idx="367">
                  <c:v>0.15665939535165668</c:v>
                </c:pt>
                <c:pt idx="368">
                  <c:v>0.13078139358677504</c:v>
                </c:pt>
                <c:pt idx="369">
                  <c:v>0.12702079727118779</c:v>
                </c:pt>
                <c:pt idx="370">
                  <c:v>6.5895172412760467E-2</c:v>
                </c:pt>
                <c:pt idx="371">
                  <c:v>0.15293066849637138</c:v>
                </c:pt>
                <c:pt idx="372">
                  <c:v>0.1641487185225271</c:v>
                </c:pt>
                <c:pt idx="373">
                  <c:v>9.2091868780658032E-2</c:v>
                </c:pt>
                <c:pt idx="374">
                  <c:v>0.10643312591636914</c:v>
                </c:pt>
                <c:pt idx="375">
                  <c:v>0.18597929882910785</c:v>
                </c:pt>
                <c:pt idx="376">
                  <c:v>0.24649940394180495</c:v>
                </c:pt>
                <c:pt idx="377">
                  <c:v>0.30262152353288435</c:v>
                </c:pt>
                <c:pt idx="378">
                  <c:v>0.37439154813203873</c:v>
                </c:pt>
                <c:pt idx="379">
                  <c:v>0.404954360561252</c:v>
                </c:pt>
                <c:pt idx="380">
                  <c:v>0.41805270874520029</c:v>
                </c:pt>
                <c:pt idx="381">
                  <c:v>0.32164759133292647</c:v>
                </c:pt>
                <c:pt idx="382">
                  <c:v>0.13827071675764543</c:v>
                </c:pt>
                <c:pt idx="383">
                  <c:v>1.3501779676966363E-2</c:v>
                </c:pt>
                <c:pt idx="384">
                  <c:v>-2.7197756165372455E-3</c:v>
                </c:pt>
                <c:pt idx="385">
                  <c:v>-2.6430654080911331E-2</c:v>
                </c:pt>
                <c:pt idx="386">
                  <c:v>4.7506493818750273E-2</c:v>
                </c:pt>
                <c:pt idx="387">
                  <c:v>0.22403143442919213</c:v>
                </c:pt>
                <c:pt idx="388">
                  <c:v>0.33101721266159073</c:v>
                </c:pt>
                <c:pt idx="389">
                  <c:v>0.33101721266159073</c:v>
                </c:pt>
                <c:pt idx="390">
                  <c:v>0.29232768785547453</c:v>
                </c:pt>
                <c:pt idx="391">
                  <c:v>0.17007643813862089</c:v>
                </c:pt>
                <c:pt idx="392">
                  <c:v>6.4014874254967907E-2</c:v>
                </c:pt>
                <c:pt idx="393">
                  <c:v>6.4014874254967907E-2</c:v>
                </c:pt>
                <c:pt idx="394">
                  <c:v>6.4014874254967907E-2</c:v>
                </c:pt>
                <c:pt idx="395">
                  <c:v>9.3016083129403876E-2</c:v>
                </c:pt>
                <c:pt idx="396">
                  <c:v>0.14980746138681705</c:v>
                </c:pt>
                <c:pt idx="397">
                  <c:v>0.21093308624524365</c:v>
                </c:pt>
                <c:pt idx="398">
                  <c:v>0.31323405381330993</c:v>
                </c:pt>
                <c:pt idx="399">
                  <c:v>0.39995085529390406</c:v>
                </c:pt>
                <c:pt idx="400">
                  <c:v>0.44612970327089141</c:v>
                </c:pt>
                <c:pt idx="401">
                  <c:v>0.46451838186490169</c:v>
                </c:pt>
                <c:pt idx="402">
                  <c:v>0.46451838186490169</c:v>
                </c:pt>
                <c:pt idx="403">
                  <c:v>0.43175657667487954</c:v>
                </c:pt>
                <c:pt idx="404">
                  <c:v>0.29016056455496719</c:v>
                </c:pt>
                <c:pt idx="405">
                  <c:v>0.23464396470961793</c:v>
                </c:pt>
                <c:pt idx="406">
                  <c:v>0.35689521442647221</c:v>
                </c:pt>
                <c:pt idx="407">
                  <c:v>0.4504958193322075</c:v>
                </c:pt>
                <c:pt idx="408">
                  <c:v>0.41273050887483748</c:v>
                </c:pt>
                <c:pt idx="409">
                  <c:v>0.30545790549972479</c:v>
                </c:pt>
                <c:pt idx="410">
                  <c:v>0.26428256279008572</c:v>
                </c:pt>
                <c:pt idx="411">
                  <c:v>0.26428256279008572</c:v>
                </c:pt>
                <c:pt idx="412">
                  <c:v>0.29360246626753772</c:v>
                </c:pt>
                <c:pt idx="413">
                  <c:v>0.39029440882252625</c:v>
                </c:pt>
                <c:pt idx="414">
                  <c:v>0.52503848697759903</c:v>
                </c:pt>
                <c:pt idx="415">
                  <c:v>0.59801955106821403</c:v>
                </c:pt>
                <c:pt idx="416">
                  <c:v>0.59801955106821403</c:v>
                </c:pt>
                <c:pt idx="417">
                  <c:v>0.59738216186218218</c:v>
                </c:pt>
                <c:pt idx="418">
                  <c:v>0.56681934943296841</c:v>
                </c:pt>
              </c:numCache>
            </c:numRef>
          </c:val>
          <c:smooth val="0"/>
          <c:extLst>
            <c:ext xmlns:c16="http://schemas.microsoft.com/office/drawing/2014/chart" uri="{C3380CC4-5D6E-409C-BE32-E72D297353CC}">
              <c16:uniqueId val="{00000001-9294-49BA-A8A0-B9E8435618C5}"/>
            </c:ext>
          </c:extLst>
        </c:ser>
        <c:dLbls>
          <c:showLegendKey val="0"/>
          <c:showVal val="0"/>
          <c:showCatName val="0"/>
          <c:showSerName val="0"/>
          <c:showPercent val="0"/>
          <c:showBubbleSize val="0"/>
        </c:dLbls>
        <c:smooth val="0"/>
        <c:axId val="972361232"/>
        <c:axId val="972368680"/>
      </c:lineChart>
      <c:catAx>
        <c:axId val="972361232"/>
        <c:scaling>
          <c:orientation val="minMax"/>
        </c:scaling>
        <c:delete val="1"/>
        <c:axPos val="b"/>
        <c:numFmt formatCode="General" sourceLinked="1"/>
        <c:majorTickMark val="none"/>
        <c:minorTickMark val="none"/>
        <c:tickLblPos val="nextTo"/>
        <c:crossAx val="972368680"/>
        <c:crosses val="autoZero"/>
        <c:auto val="1"/>
        <c:lblAlgn val="ctr"/>
        <c:lblOffset val="100"/>
        <c:noMultiLvlLbl val="0"/>
      </c:catAx>
      <c:valAx>
        <c:axId val="972368680"/>
        <c:scaling>
          <c:orientation val="minMax"/>
        </c:scaling>
        <c:delete val="1"/>
        <c:axPos val="l"/>
        <c:numFmt formatCode="General" sourceLinked="1"/>
        <c:majorTickMark val="none"/>
        <c:minorTickMark val="none"/>
        <c:tickLblPos val="nextTo"/>
        <c:crossAx val="9723612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dLbls>
          <c:showLegendKey val="0"/>
          <c:showVal val="0"/>
          <c:showCatName val="0"/>
          <c:showSerName val="0"/>
          <c:showPercent val="0"/>
          <c:showBubbleSize val="0"/>
        </c:dLbls>
        <c:marker val="1"/>
        <c:smooth val="0"/>
        <c:axId val="972375344"/>
        <c:axId val="972374952"/>
      </c:lineChart>
      <c:catAx>
        <c:axId val="972375344"/>
        <c:scaling>
          <c:orientation val="minMax"/>
        </c:scaling>
        <c:delete val="1"/>
        <c:axPos val="b"/>
        <c:majorTickMark val="none"/>
        <c:minorTickMark val="none"/>
        <c:tickLblPos val="nextTo"/>
        <c:crossAx val="972374952"/>
        <c:crosses val="autoZero"/>
        <c:auto val="1"/>
        <c:lblAlgn val="ctr"/>
        <c:lblOffset val="100"/>
        <c:noMultiLvlLbl val="0"/>
      </c:catAx>
      <c:valAx>
        <c:axId val="972374952"/>
        <c:scaling>
          <c:orientation val="minMax"/>
        </c:scaling>
        <c:delete val="1"/>
        <c:axPos val="l"/>
        <c:numFmt formatCode="General" sourceLinked="1"/>
        <c:majorTickMark val="none"/>
        <c:minorTickMark val="none"/>
        <c:tickLblPos val="nextTo"/>
        <c:crossAx val="9723753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949890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386269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87429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147682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84730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398824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075150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760279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537272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242409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GB" sz="1200" dirty="0"/>
          </a:p>
        </p:txBody>
      </p:sp>
    </p:spTree>
    <p:extLst>
      <p:ext uri="{BB962C8B-B14F-4D97-AF65-F5344CB8AC3E}">
        <p14:creationId xmlns:p14="http://schemas.microsoft.com/office/powerpoint/2010/main" val="2692343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018160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041441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074265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298450"/>
            <a:endParaRPr lang="en-GB" dirty="0"/>
          </a:p>
        </p:txBody>
      </p:sp>
    </p:spTree>
    <p:extLst>
      <p:ext uri="{BB962C8B-B14F-4D97-AF65-F5344CB8AC3E}">
        <p14:creationId xmlns:p14="http://schemas.microsoft.com/office/powerpoint/2010/main" val="3423971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139458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045024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01611" y="449070"/>
            <a:ext cx="11360800" cy="2736900"/>
          </a:xfrm>
          <a:prstGeom prst="rect">
            <a:avLst/>
          </a:prstGeom>
          <a:noFill/>
        </p:spPr>
        <p:txBody>
          <a:bodyPr spcFirstLastPara="1" wrap="square" lIns="91425" tIns="91425" rIns="91425" bIns="91425" anchor="b" anchorCtr="0"/>
          <a:lstStyle>
            <a:lvl1pPr lvl="0" algn="ctr">
              <a:spcBef>
                <a:spcPts val="0"/>
              </a:spcBef>
              <a:spcAft>
                <a:spcPts val="0"/>
              </a:spcAft>
              <a:buSzPts val="5200"/>
              <a:buNone/>
              <a:defRPr sz="5200">
                <a:solidFill>
                  <a:schemeClr val="tx1"/>
                </a:solidFill>
                <a:latin typeface="Aptos" panose="020B0004020202020204" pitchFamily="34" charset="0"/>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3" name="Google Shape;13;p2"/>
          <p:cNvSpPr txBox="1">
            <a:spLocks noGrp="1"/>
          </p:cNvSpPr>
          <p:nvPr>
            <p:ph type="sldNum" idx="12"/>
          </p:nvPr>
        </p:nvSpPr>
        <p:spPr>
          <a:xfrm>
            <a:off x="11296611" y="6217622"/>
            <a:ext cx="731600" cy="5247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9" name="Google Shape;19;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457200" lvl="0" indent="-342900">
              <a:spcBef>
                <a:spcPts val="0"/>
              </a:spcBef>
              <a:spcAft>
                <a:spcPts val="0"/>
              </a:spcAft>
              <a:buClr>
                <a:srgbClr val="500064"/>
              </a:buClr>
              <a:buSzPts val="1800"/>
              <a:buChar char="●"/>
              <a:defRPr sz="1800">
                <a:solidFill>
                  <a:schemeClr val="tx1"/>
                </a:solidFill>
                <a:latin typeface="Aptos" panose="020B0004020202020204" pitchFamily="34" charset="0"/>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20" name="Google Shape;20;p4"/>
          <p:cNvSpPr txBox="1">
            <a:spLocks noGrp="1"/>
          </p:cNvSpPr>
          <p:nvPr>
            <p:ph type="sldNum" idx="12"/>
          </p:nvPr>
        </p:nvSpPr>
        <p:spPr>
          <a:xfrm>
            <a:off x="11296611" y="6217622"/>
            <a:ext cx="731600" cy="5247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18" name="Google Shape;18;p4"/>
          <p:cNvSpPr txBox="1">
            <a:spLocks noGrp="1"/>
          </p:cNvSpPr>
          <p:nvPr>
            <p:ph type="title"/>
          </p:nvPr>
        </p:nvSpPr>
        <p:spPr>
          <a:xfrm>
            <a:off x="415600" y="193617"/>
            <a:ext cx="11360800" cy="582879"/>
          </a:xfrm>
          <a:prstGeom prst="rect">
            <a:avLst/>
          </a:prstGeom>
        </p:spPr>
        <p:txBody>
          <a:bodyPr spcFirstLastPara="1" wrap="square" lIns="91425" tIns="91425" rIns="91425" bIns="91425" anchor="t" anchorCtr="0"/>
          <a:lstStyle>
            <a:lvl1pPr lvl="0" algn="l">
              <a:spcBef>
                <a:spcPts val="0"/>
              </a:spcBef>
              <a:spcAft>
                <a:spcPts val="0"/>
              </a:spcAft>
              <a:buSzPts val="2800"/>
              <a:buNone/>
              <a:defRPr sz="2800">
                <a:solidFill>
                  <a:schemeClr val="tx1"/>
                </a:solidFill>
                <a:latin typeface="Aptos" panose="020B0004020202020204"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 name="Rectangle 1">
            <a:extLst>
              <a:ext uri="{FF2B5EF4-FFF2-40B4-BE49-F238E27FC236}">
                <a16:creationId xmlns:a16="http://schemas.microsoft.com/office/drawing/2014/main" id="{6925774A-818B-C80D-BA58-33B3107BD93B}"/>
              </a:ext>
            </a:extLst>
          </p:cNvPr>
          <p:cNvSpPr/>
          <p:nvPr userDrawn="1"/>
        </p:nvSpPr>
        <p:spPr>
          <a:xfrm>
            <a:off x="0" y="908759"/>
            <a:ext cx="12192000" cy="6382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460046"/>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460046"/>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2.tmp"/><Relationship Id="rId1" Type="http://schemas.openxmlformats.org/officeDocument/2006/relationships/slideLayout" Target="../slideLayouts/slideLayout2.xml"/><Relationship Id="rId4" Type="http://schemas.openxmlformats.org/officeDocument/2006/relationships/image" Target="../media/image34.tmp"/></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gif"/><Relationship Id="rId2" Type="http://schemas.openxmlformats.org/officeDocument/2006/relationships/image" Target="../media/image39.gif"/><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22.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msd-irimas.github.io/pages/dl4tsc/"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aeon-tutorials.github.io/KDD-2024/"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gif"/><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1473616" y="692100"/>
            <a:ext cx="9244768" cy="2736900"/>
          </a:xfrm>
          <a:prstGeom prst="rect">
            <a:avLst/>
          </a:prstGeom>
        </p:spPr>
        <p:txBody>
          <a:bodyPr spcFirstLastPara="1" wrap="square" lIns="91425" tIns="91425" rIns="91425" bIns="91425" anchor="b" anchorCtr="0">
            <a:noAutofit/>
          </a:bodyPr>
          <a:lstStyle/>
          <a:p>
            <a:pPr lvl="0"/>
            <a:r>
              <a:rPr lang="en-GB" sz="4000" b="1" dirty="0"/>
              <a:t>Classification and Regression </a:t>
            </a:r>
            <a:br>
              <a:rPr lang="en-GB" sz="4000" b="1" dirty="0"/>
            </a:br>
            <a:r>
              <a:rPr lang="en-GB" sz="4000" b="1" dirty="0"/>
              <a:t>for Time Series Data</a:t>
            </a:r>
            <a:endParaRPr sz="2400" b="1" dirty="0">
              <a:latin typeface="Aptos" panose="020B0004020202020204" pitchFamily="34" charset="0"/>
            </a:endParaRPr>
          </a:p>
        </p:txBody>
      </p:sp>
      <p:sp>
        <p:nvSpPr>
          <p:cNvPr id="56" name="Google Shape;56;p13"/>
          <p:cNvSpPr txBox="1">
            <a:spLocks noGrp="1"/>
          </p:cNvSpPr>
          <p:nvPr>
            <p:ph type="subTitle" idx="4294967295"/>
          </p:nvPr>
        </p:nvSpPr>
        <p:spPr>
          <a:xfrm>
            <a:off x="385590" y="4479844"/>
            <a:ext cx="9884228" cy="1056900"/>
          </a:xfrm>
          <a:prstGeom prst="rect">
            <a:avLst/>
          </a:prstGeom>
        </p:spPr>
        <p:txBody>
          <a:bodyPr spcFirstLastPara="1" wrap="square" lIns="91425" tIns="91425" rIns="91425" bIns="91425" anchor="t" anchorCtr="0">
            <a:noAutofit/>
          </a:bodyPr>
          <a:lstStyle/>
          <a:p>
            <a:r>
              <a:rPr lang="sv-SE" sz="2400" dirty="0">
                <a:solidFill>
                  <a:schemeClr val="tx1"/>
                </a:solidFill>
                <a:latin typeface="Aptos" panose="020B0004020202020204" pitchFamily="34" charset="0"/>
              </a:rPr>
              <a:t>Matthew Middlehurst</a:t>
            </a:r>
          </a:p>
          <a:p>
            <a:endParaRPr lang="sv-SE" sz="400" dirty="0">
              <a:solidFill>
                <a:schemeClr val="tx1"/>
              </a:solidFill>
              <a:latin typeface="Aptos" panose="020B0004020202020204" pitchFamily="34" charset="0"/>
            </a:endParaRPr>
          </a:p>
          <a:p>
            <a:r>
              <a:rPr lang="sv-SE" sz="2400" dirty="0">
                <a:solidFill>
                  <a:schemeClr val="tx1"/>
                </a:solidFill>
                <a:latin typeface="Aptos" panose="020B0004020202020204" pitchFamily="34" charset="0"/>
              </a:rPr>
              <a:t>M.B.Middlehurst@soton.ac.uk</a:t>
            </a:r>
          </a:p>
        </p:txBody>
      </p:sp>
      <p:sp>
        <p:nvSpPr>
          <p:cNvPr id="59" name="Google Shape;59;p13"/>
          <p:cNvSpPr txBox="1">
            <a:spLocks noGrp="1"/>
          </p:cNvSpPr>
          <p:nvPr>
            <p:ph type="subTitle" idx="4294967295"/>
          </p:nvPr>
        </p:nvSpPr>
        <p:spPr>
          <a:xfrm>
            <a:off x="385590" y="5649844"/>
            <a:ext cx="9269747" cy="1056900"/>
          </a:xfrm>
          <a:prstGeom prst="rect">
            <a:avLst/>
          </a:prstGeom>
        </p:spPr>
        <p:txBody>
          <a:bodyPr spcFirstLastPara="1" wrap="square" lIns="91425" tIns="91425" rIns="91425" bIns="91425" anchor="t" anchorCtr="0">
            <a:noAutofit/>
          </a:bodyPr>
          <a:lstStyle/>
          <a:p>
            <a:r>
              <a:rPr lang="en-GB" sz="2000" dirty="0">
                <a:solidFill>
                  <a:schemeClr val="tx1"/>
                </a:solidFill>
                <a:latin typeface="Aptos" panose="020B0004020202020204" pitchFamily="34" charset="0"/>
              </a:rPr>
              <a:t>School of Electronics and Computer Science (ECS)</a:t>
            </a:r>
          </a:p>
          <a:p>
            <a:r>
              <a:rPr lang="en" sz="2000" dirty="0">
                <a:solidFill>
                  <a:schemeClr val="tx1"/>
                </a:solidFill>
                <a:latin typeface="Aptos" panose="020B0004020202020204" pitchFamily="34" charset="0"/>
              </a:rPr>
              <a:t>University of Southampton (Soton)                </a:t>
            </a:r>
            <a:endParaRPr lang="en-US" sz="2000" dirty="0">
              <a:solidFill>
                <a:schemeClr val="tx1"/>
              </a:solidFill>
              <a:latin typeface="Aptos" panose="020B0004020202020204" pitchFamily="34" charset="0"/>
            </a:endParaRPr>
          </a:p>
        </p:txBody>
      </p:sp>
      <p:sp>
        <p:nvSpPr>
          <p:cNvPr id="2" name="TextBox 1">
            <a:extLst>
              <a:ext uri="{FF2B5EF4-FFF2-40B4-BE49-F238E27FC236}">
                <a16:creationId xmlns:a16="http://schemas.microsoft.com/office/drawing/2014/main" id="{9BBACD49-DF2E-22FB-44A7-7B1EBEAAF92F}"/>
              </a:ext>
            </a:extLst>
          </p:cNvPr>
          <p:cNvSpPr txBox="1"/>
          <p:nvPr/>
        </p:nvSpPr>
        <p:spPr>
          <a:xfrm>
            <a:off x="7280079" y="0"/>
            <a:ext cx="4911921" cy="584775"/>
          </a:xfrm>
          <a:prstGeom prst="rect">
            <a:avLst/>
          </a:prstGeom>
          <a:noFill/>
        </p:spPr>
        <p:txBody>
          <a:bodyPr wrap="none" rtlCol="0">
            <a:spAutoFit/>
          </a:bodyPr>
          <a:lstStyle/>
          <a:p>
            <a:pPr algn="r"/>
            <a:r>
              <a:rPr lang="en-AU" sz="1600" dirty="0">
                <a:latin typeface="Aptos" panose="020B0004020202020204" pitchFamily="34" charset="0"/>
              </a:rPr>
              <a:t>ECML PKDD 2024 Tutorial</a:t>
            </a:r>
          </a:p>
          <a:p>
            <a:pPr algn="r"/>
            <a:r>
              <a:rPr lang="en-GB" sz="1600" dirty="0">
                <a:latin typeface="Aptos" panose="020B0004020202020204" pitchFamily="34" charset="0"/>
              </a:rPr>
              <a:t>An Introduction to Machine Learning from Time Series</a:t>
            </a:r>
            <a:endParaRPr lang="en-AU" sz="1600" dirty="0">
              <a:latin typeface="Aptos" panose="020B00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EC65B5-FB55-4898-48F0-F2F33CDA8603}"/>
              </a:ext>
            </a:extLst>
          </p:cNvPr>
          <p:cNvSpPr>
            <a:spLocks noGrp="1"/>
          </p:cNvSpPr>
          <p:nvPr>
            <p:ph type="title"/>
          </p:nvPr>
        </p:nvSpPr>
        <p:spPr/>
        <p:txBody>
          <a:bodyPr/>
          <a:lstStyle/>
          <a:p>
            <a:r>
              <a:rPr lang="en-GB" dirty="0"/>
              <a:t>Feature-based Algorithms</a:t>
            </a:r>
          </a:p>
        </p:txBody>
      </p:sp>
      <p:sp>
        <p:nvSpPr>
          <p:cNvPr id="4" name="Freeform 8">
            <a:extLst>
              <a:ext uri="{FF2B5EF4-FFF2-40B4-BE49-F238E27FC236}">
                <a16:creationId xmlns:a16="http://schemas.microsoft.com/office/drawing/2014/main" id="{757E6335-1D01-7DCA-1B07-CF49CC74431A}"/>
              </a:ext>
            </a:extLst>
          </p:cNvPr>
          <p:cNvSpPr/>
          <p:nvPr/>
        </p:nvSpPr>
        <p:spPr>
          <a:xfrm rot="21446773">
            <a:off x="1704703" y="2165688"/>
            <a:ext cx="7856792" cy="1092842"/>
          </a:xfrm>
          <a:custGeom>
            <a:avLst/>
            <a:gdLst>
              <a:gd name="connsiteX0" fmla="*/ 0 w 4214191"/>
              <a:gd name="connsiteY0" fmla="*/ 2346183 h 2671025"/>
              <a:gd name="connsiteX1" fmla="*/ 1113183 w 4214191"/>
              <a:gd name="connsiteY1" fmla="*/ 549 h 2671025"/>
              <a:gd name="connsiteX2" fmla="*/ 2206487 w 4214191"/>
              <a:gd name="connsiteY2" fmla="*/ 2525088 h 2671025"/>
              <a:gd name="connsiteX3" fmla="*/ 4214191 w 4214191"/>
              <a:gd name="connsiteY3" fmla="*/ 2147401 h 2671025"/>
            </a:gdLst>
            <a:ahLst/>
            <a:cxnLst>
              <a:cxn ang="0">
                <a:pos x="connsiteX0" y="connsiteY0"/>
              </a:cxn>
              <a:cxn ang="0">
                <a:pos x="connsiteX1" y="connsiteY1"/>
              </a:cxn>
              <a:cxn ang="0">
                <a:pos x="connsiteX2" y="connsiteY2"/>
              </a:cxn>
              <a:cxn ang="0">
                <a:pos x="connsiteX3" y="connsiteY3"/>
              </a:cxn>
            </a:cxnLst>
            <a:rect l="l" t="t" r="r" b="b"/>
            <a:pathLst>
              <a:path w="4214191" h="2671025">
                <a:moveTo>
                  <a:pt x="0" y="2346183"/>
                </a:moveTo>
                <a:cubicBezTo>
                  <a:pt x="372717" y="1158457"/>
                  <a:pt x="745435" y="-29268"/>
                  <a:pt x="1113183" y="549"/>
                </a:cubicBezTo>
                <a:cubicBezTo>
                  <a:pt x="1480931" y="30366"/>
                  <a:pt x="1689652" y="2167279"/>
                  <a:pt x="2206487" y="2525088"/>
                </a:cubicBezTo>
                <a:cubicBezTo>
                  <a:pt x="2723322" y="2882897"/>
                  <a:pt x="3468756" y="2515149"/>
                  <a:pt x="4214191" y="2147401"/>
                </a:cubicBezTo>
              </a:path>
            </a:pathLst>
          </a:custGeom>
          <a:ln w="63500" cap="rnd">
            <a:solidFill>
              <a:srgbClr val="0070C0"/>
            </a:solidFill>
            <a:headEnd type="none" w="sm" len="sm"/>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SzPct val="100000"/>
            </a:pPr>
            <a:endParaRPr lang="en-US"/>
          </a:p>
        </p:txBody>
      </p:sp>
      <p:grpSp>
        <p:nvGrpSpPr>
          <p:cNvPr id="5" name="Group 4">
            <a:extLst>
              <a:ext uri="{FF2B5EF4-FFF2-40B4-BE49-F238E27FC236}">
                <a16:creationId xmlns:a16="http://schemas.microsoft.com/office/drawing/2014/main" id="{4F93256D-EC6F-9883-72EC-D11D02CDDA92}"/>
              </a:ext>
            </a:extLst>
          </p:cNvPr>
          <p:cNvGrpSpPr/>
          <p:nvPr/>
        </p:nvGrpSpPr>
        <p:grpSpPr>
          <a:xfrm>
            <a:off x="1662354" y="2055133"/>
            <a:ext cx="8655695" cy="1882261"/>
            <a:chOff x="844159" y="1300480"/>
            <a:chExt cx="6962071" cy="1362281"/>
          </a:xfrm>
        </p:grpSpPr>
        <p:sp>
          <p:nvSpPr>
            <p:cNvPr id="6" name="Freeform 8">
              <a:extLst>
                <a:ext uri="{FF2B5EF4-FFF2-40B4-BE49-F238E27FC236}">
                  <a16:creationId xmlns:a16="http://schemas.microsoft.com/office/drawing/2014/main" id="{B569015E-8B24-966B-88B6-35AA3E8EBE30}"/>
                </a:ext>
              </a:extLst>
            </p:cNvPr>
            <p:cNvSpPr/>
            <p:nvPr/>
          </p:nvSpPr>
          <p:spPr>
            <a:xfrm>
              <a:off x="881009" y="1601092"/>
              <a:ext cx="6313494" cy="790941"/>
            </a:xfrm>
            <a:custGeom>
              <a:avLst/>
              <a:gdLst>
                <a:gd name="connsiteX0" fmla="*/ 0 w 4214191"/>
                <a:gd name="connsiteY0" fmla="*/ 2346183 h 2671025"/>
                <a:gd name="connsiteX1" fmla="*/ 1113183 w 4214191"/>
                <a:gd name="connsiteY1" fmla="*/ 549 h 2671025"/>
                <a:gd name="connsiteX2" fmla="*/ 2206487 w 4214191"/>
                <a:gd name="connsiteY2" fmla="*/ 2525088 h 2671025"/>
                <a:gd name="connsiteX3" fmla="*/ 4214191 w 4214191"/>
                <a:gd name="connsiteY3" fmla="*/ 2147401 h 2671025"/>
              </a:gdLst>
              <a:ahLst/>
              <a:cxnLst>
                <a:cxn ang="0">
                  <a:pos x="connsiteX0" y="connsiteY0"/>
                </a:cxn>
                <a:cxn ang="0">
                  <a:pos x="connsiteX1" y="connsiteY1"/>
                </a:cxn>
                <a:cxn ang="0">
                  <a:pos x="connsiteX2" y="connsiteY2"/>
                </a:cxn>
                <a:cxn ang="0">
                  <a:pos x="connsiteX3" y="connsiteY3"/>
                </a:cxn>
              </a:cxnLst>
              <a:rect l="l" t="t" r="r" b="b"/>
              <a:pathLst>
                <a:path w="4214191" h="2671025">
                  <a:moveTo>
                    <a:pt x="0" y="2346183"/>
                  </a:moveTo>
                  <a:cubicBezTo>
                    <a:pt x="372717" y="1158457"/>
                    <a:pt x="745435" y="-29268"/>
                    <a:pt x="1113183" y="549"/>
                  </a:cubicBezTo>
                  <a:cubicBezTo>
                    <a:pt x="1480931" y="30366"/>
                    <a:pt x="1689652" y="2167279"/>
                    <a:pt x="2206487" y="2525088"/>
                  </a:cubicBezTo>
                  <a:cubicBezTo>
                    <a:pt x="2723322" y="2882897"/>
                    <a:pt x="3468756" y="2515149"/>
                    <a:pt x="4214191" y="2147401"/>
                  </a:cubicBezTo>
                </a:path>
              </a:pathLst>
            </a:custGeom>
            <a:ln w="63500" cap="rnd">
              <a:solidFill>
                <a:srgbClr val="0070C0"/>
              </a:solidFill>
              <a:headEnd type="none" w="sm" len="sm"/>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SzPct val="100000"/>
              </a:pPr>
              <a:endParaRPr lang="en-US"/>
            </a:p>
          </p:txBody>
        </p:sp>
        <p:sp>
          <p:nvSpPr>
            <p:cNvPr id="7" name="Freeform 9">
              <a:extLst>
                <a:ext uri="{FF2B5EF4-FFF2-40B4-BE49-F238E27FC236}">
                  <a16:creationId xmlns:a16="http://schemas.microsoft.com/office/drawing/2014/main" id="{D1804C0B-BE29-5097-9E05-38B8C912C2D1}"/>
                </a:ext>
              </a:extLst>
            </p:cNvPr>
            <p:cNvSpPr/>
            <p:nvPr/>
          </p:nvSpPr>
          <p:spPr>
            <a:xfrm rot="21446373">
              <a:off x="869957" y="1701640"/>
              <a:ext cx="6251817" cy="856319"/>
            </a:xfrm>
            <a:custGeom>
              <a:avLst/>
              <a:gdLst>
                <a:gd name="connsiteX0" fmla="*/ 0 w 8082116"/>
                <a:gd name="connsiteY0" fmla="*/ 619447 h 1628922"/>
                <a:gd name="connsiteX1" fmla="*/ 1091381 w 8082116"/>
                <a:gd name="connsiteY1" fmla="*/ 1445357 h 1628922"/>
                <a:gd name="connsiteX2" fmla="*/ 4984955 w 8082116"/>
                <a:gd name="connsiteY2" fmla="*/ 15 h 1628922"/>
                <a:gd name="connsiteX3" fmla="*/ 6843252 w 8082116"/>
                <a:gd name="connsiteY3" fmla="*/ 1415860 h 1628922"/>
                <a:gd name="connsiteX4" fmla="*/ 7905135 w 8082116"/>
                <a:gd name="connsiteY4" fmla="*/ 1622338 h 1628922"/>
                <a:gd name="connsiteX5" fmla="*/ 7905135 w 8082116"/>
                <a:gd name="connsiteY5" fmla="*/ 1622338 h 1628922"/>
                <a:gd name="connsiteX6" fmla="*/ 8082116 w 8082116"/>
                <a:gd name="connsiteY6" fmla="*/ 1622338 h 162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2116" h="1628922">
                  <a:moveTo>
                    <a:pt x="0" y="619447"/>
                  </a:moveTo>
                  <a:cubicBezTo>
                    <a:pt x="130277" y="1084021"/>
                    <a:pt x="260555" y="1548596"/>
                    <a:pt x="1091381" y="1445357"/>
                  </a:cubicBezTo>
                  <a:cubicBezTo>
                    <a:pt x="1922207" y="1342118"/>
                    <a:pt x="4026310" y="4931"/>
                    <a:pt x="4984955" y="15"/>
                  </a:cubicBezTo>
                  <a:cubicBezTo>
                    <a:pt x="5943600" y="-4901"/>
                    <a:pt x="6356555" y="1145473"/>
                    <a:pt x="6843252" y="1415860"/>
                  </a:cubicBezTo>
                  <a:cubicBezTo>
                    <a:pt x="7329949" y="1686247"/>
                    <a:pt x="7905135" y="1622338"/>
                    <a:pt x="7905135" y="1622338"/>
                  </a:cubicBezTo>
                  <a:lnTo>
                    <a:pt x="7905135" y="1622338"/>
                  </a:lnTo>
                  <a:lnTo>
                    <a:pt x="8082116" y="1622338"/>
                  </a:lnTo>
                </a:path>
              </a:pathLst>
            </a:custGeom>
            <a:ln w="63500" cap="rnd">
              <a:solidFill>
                <a:srgbClr val="FF0000"/>
              </a:solidFill>
            </a:ln>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SzPct val="100000"/>
              </a:pPr>
              <a:endParaRPr lang="en-US" dirty="0"/>
            </a:p>
          </p:txBody>
        </p:sp>
        <p:cxnSp>
          <p:nvCxnSpPr>
            <p:cNvPr id="8" name="Straight Arrow Connector 7">
              <a:extLst>
                <a:ext uri="{FF2B5EF4-FFF2-40B4-BE49-F238E27FC236}">
                  <a16:creationId xmlns:a16="http://schemas.microsoft.com/office/drawing/2014/main" id="{30FAF699-DC05-2131-CA40-6527099236C7}"/>
                </a:ext>
              </a:extLst>
            </p:cNvPr>
            <p:cNvCxnSpPr>
              <a:cxnSpLocks/>
            </p:cNvCxnSpPr>
            <p:nvPr/>
          </p:nvCxnSpPr>
          <p:spPr>
            <a:xfrm>
              <a:off x="844159" y="2662760"/>
              <a:ext cx="6962071" cy="0"/>
            </a:xfrm>
            <a:prstGeom prst="straightConnector1">
              <a:avLst/>
            </a:prstGeom>
            <a:ln w="508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9" name="Freeform 11">
              <a:extLst>
                <a:ext uri="{FF2B5EF4-FFF2-40B4-BE49-F238E27FC236}">
                  <a16:creationId xmlns:a16="http://schemas.microsoft.com/office/drawing/2014/main" id="{07CCBBE3-E548-3BFC-FA83-888954E8CC2D}"/>
                </a:ext>
              </a:extLst>
            </p:cNvPr>
            <p:cNvSpPr/>
            <p:nvPr/>
          </p:nvSpPr>
          <p:spPr>
            <a:xfrm>
              <a:off x="864186" y="1478694"/>
              <a:ext cx="6313495" cy="856319"/>
            </a:xfrm>
            <a:custGeom>
              <a:avLst/>
              <a:gdLst>
                <a:gd name="connsiteX0" fmla="*/ 0 w 8082116"/>
                <a:gd name="connsiteY0" fmla="*/ 619447 h 1628922"/>
                <a:gd name="connsiteX1" fmla="*/ 1091381 w 8082116"/>
                <a:gd name="connsiteY1" fmla="*/ 1445357 h 1628922"/>
                <a:gd name="connsiteX2" fmla="*/ 4984955 w 8082116"/>
                <a:gd name="connsiteY2" fmla="*/ 15 h 1628922"/>
                <a:gd name="connsiteX3" fmla="*/ 6843252 w 8082116"/>
                <a:gd name="connsiteY3" fmla="*/ 1415860 h 1628922"/>
                <a:gd name="connsiteX4" fmla="*/ 7905135 w 8082116"/>
                <a:gd name="connsiteY4" fmla="*/ 1622338 h 1628922"/>
                <a:gd name="connsiteX5" fmla="*/ 7905135 w 8082116"/>
                <a:gd name="connsiteY5" fmla="*/ 1622338 h 1628922"/>
                <a:gd name="connsiteX6" fmla="*/ 8082116 w 8082116"/>
                <a:gd name="connsiteY6" fmla="*/ 1622338 h 162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2116" h="1628922">
                  <a:moveTo>
                    <a:pt x="0" y="619447"/>
                  </a:moveTo>
                  <a:cubicBezTo>
                    <a:pt x="130277" y="1084021"/>
                    <a:pt x="260555" y="1548596"/>
                    <a:pt x="1091381" y="1445357"/>
                  </a:cubicBezTo>
                  <a:cubicBezTo>
                    <a:pt x="1922207" y="1342118"/>
                    <a:pt x="4026310" y="4931"/>
                    <a:pt x="4984955" y="15"/>
                  </a:cubicBezTo>
                  <a:cubicBezTo>
                    <a:pt x="5943600" y="-4901"/>
                    <a:pt x="6356555" y="1145473"/>
                    <a:pt x="6843252" y="1415860"/>
                  </a:cubicBezTo>
                  <a:cubicBezTo>
                    <a:pt x="7329949" y="1686247"/>
                    <a:pt x="7905135" y="1622338"/>
                    <a:pt x="7905135" y="1622338"/>
                  </a:cubicBezTo>
                  <a:lnTo>
                    <a:pt x="7905135" y="1622338"/>
                  </a:lnTo>
                  <a:lnTo>
                    <a:pt x="8082116" y="1622338"/>
                  </a:lnTo>
                </a:path>
              </a:pathLst>
            </a:custGeom>
            <a:ln w="63500" cap="rnd">
              <a:solidFill>
                <a:srgbClr val="FF0000"/>
              </a:solidFill>
            </a:ln>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SzPct val="100000"/>
              </a:pPr>
              <a:endParaRPr lang="en-US" dirty="0"/>
            </a:p>
          </p:txBody>
        </p:sp>
        <p:cxnSp>
          <p:nvCxnSpPr>
            <p:cNvPr id="10" name="Straight Arrow Connector 9">
              <a:extLst>
                <a:ext uri="{FF2B5EF4-FFF2-40B4-BE49-F238E27FC236}">
                  <a16:creationId xmlns:a16="http://schemas.microsoft.com/office/drawing/2014/main" id="{C39346ED-B3AF-8AC4-40E3-01D1539D5E88}"/>
                </a:ext>
              </a:extLst>
            </p:cNvPr>
            <p:cNvCxnSpPr>
              <a:cxnSpLocks/>
            </p:cNvCxnSpPr>
            <p:nvPr/>
          </p:nvCxnSpPr>
          <p:spPr>
            <a:xfrm flipH="1" flipV="1">
              <a:off x="844159" y="1300480"/>
              <a:ext cx="20027" cy="1362281"/>
            </a:xfrm>
            <a:prstGeom prst="straightConnector1">
              <a:avLst/>
            </a:prstGeom>
            <a:ln w="508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cxnSp>
        <p:nvCxnSpPr>
          <p:cNvPr id="11" name="Straight Connector 10">
            <a:extLst>
              <a:ext uri="{FF2B5EF4-FFF2-40B4-BE49-F238E27FC236}">
                <a16:creationId xmlns:a16="http://schemas.microsoft.com/office/drawing/2014/main" id="{092AE62B-1375-3BE0-3829-83AAF772156B}"/>
              </a:ext>
            </a:extLst>
          </p:cNvPr>
          <p:cNvCxnSpPr>
            <a:cxnSpLocks/>
          </p:cNvCxnSpPr>
          <p:nvPr/>
        </p:nvCxnSpPr>
        <p:spPr>
          <a:xfrm flipV="1">
            <a:off x="1889759" y="1781877"/>
            <a:ext cx="7646838" cy="2965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5C3F84C-3E51-30F4-733E-2B456170B85D}"/>
              </a:ext>
            </a:extLst>
          </p:cNvPr>
          <p:cNvCxnSpPr>
            <a:cxnSpLocks/>
          </p:cNvCxnSpPr>
          <p:nvPr/>
        </p:nvCxnSpPr>
        <p:spPr>
          <a:xfrm>
            <a:off x="1911372" y="1809317"/>
            <a:ext cx="0" cy="16657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1B79C0B-BA43-410E-2938-5C8B9D8577CB}"/>
              </a:ext>
            </a:extLst>
          </p:cNvPr>
          <p:cNvCxnSpPr>
            <a:cxnSpLocks/>
          </p:cNvCxnSpPr>
          <p:nvPr/>
        </p:nvCxnSpPr>
        <p:spPr>
          <a:xfrm>
            <a:off x="9526206" y="1761095"/>
            <a:ext cx="0" cy="16657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832FE51A-4374-B546-15DC-9F99E0FA2506}"/>
              </a:ext>
            </a:extLst>
          </p:cNvPr>
          <p:cNvSpPr txBox="1">
            <a:spLocks/>
          </p:cNvSpPr>
          <p:nvPr/>
        </p:nvSpPr>
        <p:spPr>
          <a:xfrm>
            <a:off x="4311053" y="1473767"/>
            <a:ext cx="2578601" cy="725811"/>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SzPct val="100000"/>
            </a:pPr>
            <a:r>
              <a:rPr lang="en-US" sz="1600" dirty="0">
                <a:solidFill>
                  <a:schemeClr val="accent2"/>
                </a:solidFill>
              </a:rPr>
              <a:t>Max</a:t>
            </a:r>
          </a:p>
        </p:txBody>
      </p:sp>
      <p:sp>
        <p:nvSpPr>
          <p:cNvPr id="15" name="Content Placeholder 2">
            <a:extLst>
              <a:ext uri="{FF2B5EF4-FFF2-40B4-BE49-F238E27FC236}">
                <a16:creationId xmlns:a16="http://schemas.microsoft.com/office/drawing/2014/main" id="{881ED1A2-B6DA-C1DE-1E8C-C192DAFE9719}"/>
              </a:ext>
            </a:extLst>
          </p:cNvPr>
          <p:cNvSpPr txBox="1">
            <a:spLocks/>
          </p:cNvSpPr>
          <p:nvPr/>
        </p:nvSpPr>
        <p:spPr>
          <a:xfrm>
            <a:off x="2354503" y="1864894"/>
            <a:ext cx="2578601" cy="725811"/>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SzPct val="100000"/>
            </a:pPr>
            <a:r>
              <a:rPr lang="en-US" sz="2000" dirty="0">
                <a:solidFill>
                  <a:schemeClr val="accent1"/>
                </a:solidFill>
              </a:rPr>
              <a:t>10</a:t>
            </a:r>
          </a:p>
        </p:txBody>
      </p:sp>
      <p:sp>
        <p:nvSpPr>
          <p:cNvPr id="16" name="Content Placeholder 2">
            <a:extLst>
              <a:ext uri="{FF2B5EF4-FFF2-40B4-BE49-F238E27FC236}">
                <a16:creationId xmlns:a16="http://schemas.microsoft.com/office/drawing/2014/main" id="{39A93414-41C7-46BC-DD19-32934AEDB2C7}"/>
              </a:ext>
            </a:extLst>
          </p:cNvPr>
          <p:cNvSpPr txBox="1">
            <a:spLocks/>
          </p:cNvSpPr>
          <p:nvPr/>
        </p:nvSpPr>
        <p:spPr>
          <a:xfrm>
            <a:off x="2351059" y="2526323"/>
            <a:ext cx="2578601" cy="725811"/>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SzPct val="100000"/>
            </a:pPr>
            <a:r>
              <a:rPr lang="en-US" sz="2000" dirty="0">
                <a:solidFill>
                  <a:schemeClr val="accent1"/>
                </a:solidFill>
              </a:rPr>
              <a:t>8</a:t>
            </a:r>
          </a:p>
        </p:txBody>
      </p:sp>
      <p:sp>
        <p:nvSpPr>
          <p:cNvPr id="17" name="Content Placeholder 2">
            <a:extLst>
              <a:ext uri="{FF2B5EF4-FFF2-40B4-BE49-F238E27FC236}">
                <a16:creationId xmlns:a16="http://schemas.microsoft.com/office/drawing/2014/main" id="{6C258D9E-C0E8-6B38-CA1C-812F332170C6}"/>
              </a:ext>
            </a:extLst>
          </p:cNvPr>
          <p:cNvSpPr txBox="1">
            <a:spLocks/>
          </p:cNvSpPr>
          <p:nvPr/>
        </p:nvSpPr>
        <p:spPr>
          <a:xfrm>
            <a:off x="5270886" y="1923775"/>
            <a:ext cx="2578601" cy="725811"/>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SzPct val="100000"/>
            </a:pPr>
            <a:r>
              <a:rPr lang="en-US" sz="2000" dirty="0">
                <a:solidFill>
                  <a:srgbClr val="FF0000"/>
                </a:solidFill>
              </a:rPr>
              <a:t>10</a:t>
            </a:r>
          </a:p>
        </p:txBody>
      </p:sp>
      <p:sp>
        <p:nvSpPr>
          <p:cNvPr id="18" name="Content Placeholder 2">
            <a:extLst>
              <a:ext uri="{FF2B5EF4-FFF2-40B4-BE49-F238E27FC236}">
                <a16:creationId xmlns:a16="http://schemas.microsoft.com/office/drawing/2014/main" id="{DBC05986-75F3-B3E7-97B7-008151197C91}"/>
              </a:ext>
            </a:extLst>
          </p:cNvPr>
          <p:cNvSpPr txBox="1">
            <a:spLocks/>
          </p:cNvSpPr>
          <p:nvPr/>
        </p:nvSpPr>
        <p:spPr>
          <a:xfrm>
            <a:off x="5267442" y="2585204"/>
            <a:ext cx="2578601" cy="725811"/>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SzPct val="100000"/>
            </a:pPr>
            <a:r>
              <a:rPr lang="en-US" sz="2000" dirty="0">
                <a:solidFill>
                  <a:srgbClr val="FF0000"/>
                </a:solidFill>
              </a:rPr>
              <a:t>8</a:t>
            </a:r>
          </a:p>
        </p:txBody>
      </p:sp>
      <p:graphicFrame>
        <p:nvGraphicFramePr>
          <p:cNvPr id="19" name="Table 15">
            <a:extLst>
              <a:ext uri="{FF2B5EF4-FFF2-40B4-BE49-F238E27FC236}">
                <a16:creationId xmlns:a16="http://schemas.microsoft.com/office/drawing/2014/main" id="{F5416E55-EA3D-E094-6722-669156F6AE0C}"/>
              </a:ext>
            </a:extLst>
          </p:cNvPr>
          <p:cNvGraphicFramePr>
            <a:graphicFrameLocks noGrp="1"/>
          </p:cNvGraphicFramePr>
          <p:nvPr>
            <p:extLst>
              <p:ext uri="{D42A27DB-BD31-4B8C-83A1-F6EECF244321}">
                <p14:modId xmlns:p14="http://schemas.microsoft.com/office/powerpoint/2010/main" val="3591900162"/>
              </p:ext>
            </p:extLst>
          </p:nvPr>
        </p:nvGraphicFramePr>
        <p:xfrm>
          <a:off x="2856688" y="4802867"/>
          <a:ext cx="5688594" cy="1676400"/>
        </p:xfrm>
        <a:graphic>
          <a:graphicData uri="http://schemas.openxmlformats.org/drawingml/2006/table">
            <a:tbl>
              <a:tblPr firstRow="1" bandRow="1">
                <a:tableStyleId>{B177591C-F9FF-464B-B73F-88B759E88790}</a:tableStyleId>
              </a:tblPr>
              <a:tblGrid>
                <a:gridCol w="948099">
                  <a:extLst>
                    <a:ext uri="{9D8B030D-6E8A-4147-A177-3AD203B41FA5}">
                      <a16:colId xmlns:a16="http://schemas.microsoft.com/office/drawing/2014/main" val="3525412539"/>
                    </a:ext>
                  </a:extLst>
                </a:gridCol>
                <a:gridCol w="948099">
                  <a:extLst>
                    <a:ext uri="{9D8B030D-6E8A-4147-A177-3AD203B41FA5}">
                      <a16:colId xmlns:a16="http://schemas.microsoft.com/office/drawing/2014/main" val="1779204969"/>
                    </a:ext>
                  </a:extLst>
                </a:gridCol>
                <a:gridCol w="948099">
                  <a:extLst>
                    <a:ext uri="{9D8B030D-6E8A-4147-A177-3AD203B41FA5}">
                      <a16:colId xmlns:a16="http://schemas.microsoft.com/office/drawing/2014/main" val="3388869136"/>
                    </a:ext>
                  </a:extLst>
                </a:gridCol>
                <a:gridCol w="948099">
                  <a:extLst>
                    <a:ext uri="{9D8B030D-6E8A-4147-A177-3AD203B41FA5}">
                      <a16:colId xmlns:a16="http://schemas.microsoft.com/office/drawing/2014/main" val="670653653"/>
                    </a:ext>
                  </a:extLst>
                </a:gridCol>
                <a:gridCol w="948099">
                  <a:extLst>
                    <a:ext uri="{9D8B030D-6E8A-4147-A177-3AD203B41FA5}">
                      <a16:colId xmlns:a16="http://schemas.microsoft.com/office/drawing/2014/main" val="1515056694"/>
                    </a:ext>
                  </a:extLst>
                </a:gridCol>
                <a:gridCol w="948099">
                  <a:extLst>
                    <a:ext uri="{9D8B030D-6E8A-4147-A177-3AD203B41FA5}">
                      <a16:colId xmlns:a16="http://schemas.microsoft.com/office/drawing/2014/main" val="2215800978"/>
                    </a:ext>
                  </a:extLst>
                </a:gridCol>
              </a:tblGrid>
              <a:tr h="326874">
                <a:tc>
                  <a:txBody>
                    <a:bodyPr/>
                    <a:lstStyle/>
                    <a:p>
                      <a:pPr algn="ctr"/>
                      <a:r>
                        <a:rPr lang="en-GB" sz="1600" b="1" dirty="0">
                          <a:solidFill>
                            <a:srgbClr val="FF873C"/>
                          </a:solidFill>
                        </a:rPr>
                        <a:t>Max</a:t>
                      </a:r>
                    </a:p>
                  </a:txBody>
                  <a:tcPr/>
                </a:tc>
                <a:tc>
                  <a:txBody>
                    <a:bodyPr/>
                    <a:lstStyle/>
                    <a:p>
                      <a:pPr algn="ctr"/>
                      <a:r>
                        <a:rPr lang="en-GB" sz="1600" b="1" dirty="0">
                          <a:solidFill>
                            <a:srgbClr val="FF873C"/>
                          </a:solidFill>
                        </a:rPr>
                        <a:t>Min</a:t>
                      </a:r>
                    </a:p>
                  </a:txBody>
                  <a:tcPr/>
                </a:tc>
                <a:tc>
                  <a:txBody>
                    <a:bodyPr/>
                    <a:lstStyle/>
                    <a:p>
                      <a:pPr algn="ctr"/>
                      <a:r>
                        <a:rPr lang="en-GB" sz="1600" b="1" dirty="0">
                          <a:solidFill>
                            <a:srgbClr val="FF873C"/>
                          </a:solidFill>
                        </a:rPr>
                        <a:t>…</a:t>
                      </a:r>
                    </a:p>
                  </a:txBody>
                  <a:tcPr/>
                </a:tc>
                <a:tc>
                  <a:txBody>
                    <a:bodyPr/>
                    <a:lstStyle/>
                    <a:p>
                      <a:pPr algn="ctr"/>
                      <a:r>
                        <a:rPr lang="en-GB" sz="1600" b="1" dirty="0">
                          <a:solidFill>
                            <a:srgbClr val="FF873C"/>
                          </a:solidFill>
                        </a:rPr>
                        <a:t>Mean</a:t>
                      </a:r>
                    </a:p>
                  </a:txBody>
                  <a:tcPr/>
                </a:tc>
                <a:tc>
                  <a:txBody>
                    <a:bodyPr/>
                    <a:lstStyle/>
                    <a:p>
                      <a:pPr algn="ctr"/>
                      <a:r>
                        <a:rPr lang="en-GB" sz="1600" b="1" dirty="0">
                          <a:solidFill>
                            <a:srgbClr val="FF873C"/>
                          </a:solidFill>
                        </a:rPr>
                        <a:t>25% Q</a:t>
                      </a:r>
                    </a:p>
                  </a:txBody>
                  <a:tcPr>
                    <a:noFill/>
                  </a:tcPr>
                </a:tc>
                <a:tc>
                  <a:txBody>
                    <a:bodyPr/>
                    <a:lstStyle/>
                    <a:p>
                      <a:pPr algn="ctr"/>
                      <a:r>
                        <a:rPr lang="en-GB" sz="1600" b="1" i="1" dirty="0">
                          <a:solidFill>
                            <a:srgbClr val="FF873C"/>
                          </a:solidFill>
                        </a:rPr>
                        <a:t>Class</a:t>
                      </a:r>
                    </a:p>
                  </a:txBody>
                  <a:tcPr/>
                </a:tc>
                <a:extLst>
                  <a:ext uri="{0D108BD9-81ED-4DB2-BD59-A6C34878D82A}">
                    <a16:rowId xmlns:a16="http://schemas.microsoft.com/office/drawing/2014/main" val="3167819577"/>
                  </a:ext>
                </a:extLst>
              </a:tr>
              <a:tr h="326874">
                <a:tc>
                  <a:txBody>
                    <a:bodyPr/>
                    <a:lstStyle/>
                    <a:p>
                      <a:pPr algn="ctr"/>
                      <a:r>
                        <a:rPr lang="en-GB" sz="1600" dirty="0">
                          <a:solidFill>
                            <a:schemeClr val="accent5"/>
                          </a:solidFill>
                        </a:rPr>
                        <a:t>10</a:t>
                      </a:r>
                    </a:p>
                  </a:txBody>
                  <a:tcPr/>
                </a:tc>
                <a:tc>
                  <a:txBody>
                    <a:bodyPr/>
                    <a:lstStyle/>
                    <a:p>
                      <a:pPr algn="ctr"/>
                      <a:r>
                        <a:rPr lang="en-GB" sz="1600" dirty="0">
                          <a:solidFill>
                            <a:schemeClr val="accent5"/>
                          </a:solidFill>
                        </a:rPr>
                        <a:t>3</a:t>
                      </a:r>
                    </a:p>
                  </a:txBody>
                  <a:tcPr/>
                </a:tc>
                <a:tc>
                  <a:txBody>
                    <a:bodyPr/>
                    <a:lstStyle/>
                    <a:p>
                      <a:pPr algn="ctr"/>
                      <a:r>
                        <a:rPr lang="en-GB" sz="1600" dirty="0">
                          <a:solidFill>
                            <a:schemeClr val="accent5"/>
                          </a:solidFill>
                        </a:rPr>
                        <a:t>…</a:t>
                      </a:r>
                    </a:p>
                  </a:txBody>
                  <a:tcPr/>
                </a:tc>
                <a:tc>
                  <a:txBody>
                    <a:bodyPr/>
                    <a:lstStyle/>
                    <a:p>
                      <a:pPr algn="ctr"/>
                      <a:r>
                        <a:rPr lang="en-GB" sz="1600" dirty="0">
                          <a:solidFill>
                            <a:schemeClr val="accent5"/>
                          </a:solidFill>
                        </a:rPr>
                        <a:t>5</a:t>
                      </a:r>
                    </a:p>
                  </a:txBody>
                  <a:tcPr/>
                </a:tc>
                <a:tc>
                  <a:txBody>
                    <a:bodyPr/>
                    <a:lstStyle/>
                    <a:p>
                      <a:pPr algn="ctr"/>
                      <a:r>
                        <a:rPr lang="en-GB" sz="1600" dirty="0">
                          <a:solidFill>
                            <a:schemeClr val="accent5"/>
                          </a:solidFill>
                        </a:rPr>
                        <a:t>10</a:t>
                      </a:r>
                    </a:p>
                  </a:txBody>
                  <a:tcPr>
                    <a:solidFill>
                      <a:schemeClr val="accent6">
                        <a:lumMod val="40000"/>
                        <a:lumOff val="60000"/>
                      </a:schemeClr>
                    </a:solidFill>
                  </a:tcPr>
                </a:tc>
                <a:tc>
                  <a:txBody>
                    <a:bodyPr/>
                    <a:lstStyle/>
                    <a:p>
                      <a:pPr algn="ctr"/>
                      <a:r>
                        <a:rPr lang="en-GB" sz="1600" i="1" dirty="0">
                          <a:solidFill>
                            <a:schemeClr val="accent5"/>
                          </a:solidFill>
                        </a:rPr>
                        <a:t>Blue</a:t>
                      </a:r>
                    </a:p>
                  </a:txBody>
                  <a:tcPr/>
                </a:tc>
                <a:extLst>
                  <a:ext uri="{0D108BD9-81ED-4DB2-BD59-A6C34878D82A}">
                    <a16:rowId xmlns:a16="http://schemas.microsoft.com/office/drawing/2014/main" val="3878783496"/>
                  </a:ext>
                </a:extLst>
              </a:tr>
              <a:tr h="326874">
                <a:tc>
                  <a:txBody>
                    <a:bodyPr/>
                    <a:lstStyle/>
                    <a:p>
                      <a:pPr algn="ctr"/>
                      <a:r>
                        <a:rPr lang="en-GB" sz="1600" dirty="0">
                          <a:solidFill>
                            <a:schemeClr val="accent5"/>
                          </a:solidFill>
                        </a:rPr>
                        <a:t>8</a:t>
                      </a:r>
                    </a:p>
                  </a:txBody>
                  <a:tcPr/>
                </a:tc>
                <a:tc>
                  <a:txBody>
                    <a:bodyPr/>
                    <a:lstStyle/>
                    <a:p>
                      <a:pPr algn="ctr"/>
                      <a:r>
                        <a:rPr lang="en-GB" sz="1600" dirty="0">
                          <a:solidFill>
                            <a:schemeClr val="accent5"/>
                          </a:solidFill>
                        </a:rPr>
                        <a:t>2</a:t>
                      </a:r>
                    </a:p>
                  </a:txBody>
                  <a:tcPr/>
                </a:tc>
                <a:tc>
                  <a:txBody>
                    <a:bodyPr/>
                    <a:lstStyle/>
                    <a:p>
                      <a:pPr algn="ctr"/>
                      <a:r>
                        <a:rPr lang="en-GB" sz="1600" dirty="0">
                          <a:solidFill>
                            <a:schemeClr val="accent5"/>
                          </a:solidFill>
                        </a:rPr>
                        <a:t>…</a:t>
                      </a:r>
                    </a:p>
                  </a:txBody>
                  <a:tcPr/>
                </a:tc>
                <a:tc>
                  <a:txBody>
                    <a:bodyPr/>
                    <a:lstStyle/>
                    <a:p>
                      <a:pPr algn="ctr"/>
                      <a:r>
                        <a:rPr lang="en-GB" sz="1600" dirty="0">
                          <a:solidFill>
                            <a:schemeClr val="accent5"/>
                          </a:solidFill>
                        </a:rPr>
                        <a:t>4</a:t>
                      </a:r>
                    </a:p>
                  </a:txBody>
                  <a:tcPr/>
                </a:tc>
                <a:tc>
                  <a:txBody>
                    <a:bodyPr/>
                    <a:lstStyle/>
                    <a:p>
                      <a:pPr algn="ctr"/>
                      <a:r>
                        <a:rPr lang="en-GB" sz="1600" dirty="0">
                          <a:solidFill>
                            <a:schemeClr val="accent5"/>
                          </a:solidFill>
                        </a:rPr>
                        <a:t>8</a:t>
                      </a:r>
                    </a:p>
                  </a:txBody>
                  <a:tcPr>
                    <a:solidFill>
                      <a:schemeClr val="accent6">
                        <a:lumMod val="40000"/>
                        <a:lumOff val="60000"/>
                      </a:schemeClr>
                    </a:solidFill>
                  </a:tcPr>
                </a:tc>
                <a:tc>
                  <a:txBody>
                    <a:bodyPr/>
                    <a:lstStyle/>
                    <a:p>
                      <a:pPr algn="ctr"/>
                      <a:r>
                        <a:rPr lang="en-GB" sz="1600" i="1" dirty="0">
                          <a:solidFill>
                            <a:schemeClr val="accent5"/>
                          </a:solidFill>
                        </a:rPr>
                        <a:t>Blue</a:t>
                      </a:r>
                    </a:p>
                  </a:txBody>
                  <a:tcPr/>
                </a:tc>
                <a:extLst>
                  <a:ext uri="{0D108BD9-81ED-4DB2-BD59-A6C34878D82A}">
                    <a16:rowId xmlns:a16="http://schemas.microsoft.com/office/drawing/2014/main" val="3340387716"/>
                  </a:ext>
                </a:extLst>
              </a:tr>
              <a:tr h="326874">
                <a:tc>
                  <a:txBody>
                    <a:bodyPr/>
                    <a:lstStyle/>
                    <a:p>
                      <a:pPr algn="ctr"/>
                      <a:r>
                        <a:rPr lang="en-GB" sz="1600" dirty="0">
                          <a:solidFill>
                            <a:srgbClr val="FF0000"/>
                          </a:solidFill>
                        </a:rPr>
                        <a:t>10</a:t>
                      </a:r>
                    </a:p>
                  </a:txBody>
                  <a:tcPr/>
                </a:tc>
                <a:tc>
                  <a:txBody>
                    <a:bodyPr/>
                    <a:lstStyle/>
                    <a:p>
                      <a:pPr algn="ctr"/>
                      <a:r>
                        <a:rPr lang="en-GB" sz="1600" dirty="0">
                          <a:solidFill>
                            <a:srgbClr val="FF0000"/>
                          </a:solidFill>
                        </a:rPr>
                        <a:t>2</a:t>
                      </a:r>
                    </a:p>
                  </a:txBody>
                  <a:tcPr/>
                </a:tc>
                <a:tc>
                  <a:txBody>
                    <a:bodyPr/>
                    <a:lstStyle/>
                    <a:p>
                      <a:pPr algn="ctr"/>
                      <a:r>
                        <a:rPr lang="en-GB" sz="1600" dirty="0">
                          <a:solidFill>
                            <a:srgbClr val="FF0000"/>
                          </a:solidFill>
                        </a:rPr>
                        <a:t>…</a:t>
                      </a:r>
                    </a:p>
                  </a:txBody>
                  <a:tcPr/>
                </a:tc>
                <a:tc>
                  <a:txBody>
                    <a:bodyPr/>
                    <a:lstStyle/>
                    <a:p>
                      <a:pPr algn="ctr"/>
                      <a:r>
                        <a:rPr lang="en-GB" sz="1600" dirty="0">
                          <a:solidFill>
                            <a:srgbClr val="FF0000"/>
                          </a:solidFill>
                        </a:rPr>
                        <a:t>5</a:t>
                      </a:r>
                    </a:p>
                  </a:txBody>
                  <a:tcPr/>
                </a:tc>
                <a:tc>
                  <a:txBody>
                    <a:bodyPr/>
                    <a:lstStyle/>
                    <a:p>
                      <a:pPr algn="ctr"/>
                      <a:r>
                        <a:rPr lang="en-GB" sz="1600" dirty="0">
                          <a:solidFill>
                            <a:srgbClr val="FF0000"/>
                          </a:solidFill>
                        </a:rPr>
                        <a:t>4</a:t>
                      </a:r>
                    </a:p>
                  </a:txBody>
                  <a:tcPr>
                    <a:solidFill>
                      <a:schemeClr val="accent6">
                        <a:lumMod val="40000"/>
                        <a:lumOff val="60000"/>
                      </a:schemeClr>
                    </a:solidFill>
                  </a:tcPr>
                </a:tc>
                <a:tc>
                  <a:txBody>
                    <a:bodyPr/>
                    <a:lstStyle/>
                    <a:p>
                      <a:pPr algn="ctr"/>
                      <a:r>
                        <a:rPr lang="en-GB" sz="1600" i="1" dirty="0">
                          <a:solidFill>
                            <a:srgbClr val="FF0000"/>
                          </a:solidFill>
                        </a:rPr>
                        <a:t>Red</a:t>
                      </a:r>
                    </a:p>
                  </a:txBody>
                  <a:tcPr/>
                </a:tc>
                <a:extLst>
                  <a:ext uri="{0D108BD9-81ED-4DB2-BD59-A6C34878D82A}">
                    <a16:rowId xmlns:a16="http://schemas.microsoft.com/office/drawing/2014/main" val="62987488"/>
                  </a:ext>
                </a:extLst>
              </a:tr>
              <a:tr h="326874">
                <a:tc>
                  <a:txBody>
                    <a:bodyPr/>
                    <a:lstStyle/>
                    <a:p>
                      <a:pPr algn="ctr"/>
                      <a:r>
                        <a:rPr lang="en-GB" sz="1600" dirty="0">
                          <a:solidFill>
                            <a:srgbClr val="FF0000"/>
                          </a:solidFill>
                        </a:rPr>
                        <a:t>8</a:t>
                      </a:r>
                    </a:p>
                  </a:txBody>
                  <a:tcPr/>
                </a:tc>
                <a:tc>
                  <a:txBody>
                    <a:bodyPr/>
                    <a:lstStyle/>
                    <a:p>
                      <a:pPr algn="ctr"/>
                      <a:r>
                        <a:rPr lang="en-GB" sz="1600" dirty="0">
                          <a:solidFill>
                            <a:srgbClr val="FF0000"/>
                          </a:solidFill>
                        </a:rPr>
                        <a:t>1</a:t>
                      </a:r>
                    </a:p>
                  </a:txBody>
                  <a:tcPr/>
                </a:tc>
                <a:tc>
                  <a:txBody>
                    <a:bodyPr/>
                    <a:lstStyle/>
                    <a:p>
                      <a:pPr algn="ctr"/>
                      <a:r>
                        <a:rPr lang="en-GB" sz="1600" dirty="0">
                          <a:solidFill>
                            <a:srgbClr val="FF0000"/>
                          </a:solidFill>
                        </a:rPr>
                        <a:t>…</a:t>
                      </a:r>
                    </a:p>
                  </a:txBody>
                  <a:tcPr/>
                </a:tc>
                <a:tc>
                  <a:txBody>
                    <a:bodyPr/>
                    <a:lstStyle/>
                    <a:p>
                      <a:pPr algn="ctr"/>
                      <a:r>
                        <a:rPr lang="en-GB" sz="1600" dirty="0">
                          <a:solidFill>
                            <a:srgbClr val="FF0000"/>
                          </a:solidFill>
                        </a:rPr>
                        <a:t>4</a:t>
                      </a:r>
                    </a:p>
                  </a:txBody>
                  <a:tcPr/>
                </a:tc>
                <a:tc>
                  <a:txBody>
                    <a:bodyPr/>
                    <a:lstStyle/>
                    <a:p>
                      <a:pPr algn="ctr"/>
                      <a:r>
                        <a:rPr lang="en-GB" sz="1600" dirty="0">
                          <a:solidFill>
                            <a:srgbClr val="FF0000"/>
                          </a:solidFill>
                        </a:rPr>
                        <a:t>2</a:t>
                      </a:r>
                    </a:p>
                  </a:txBody>
                  <a:tcPr>
                    <a:solidFill>
                      <a:schemeClr val="accent6">
                        <a:lumMod val="40000"/>
                        <a:lumOff val="60000"/>
                      </a:schemeClr>
                    </a:solidFill>
                  </a:tcPr>
                </a:tc>
                <a:tc>
                  <a:txBody>
                    <a:bodyPr/>
                    <a:lstStyle/>
                    <a:p>
                      <a:pPr algn="ctr"/>
                      <a:r>
                        <a:rPr lang="en-GB" sz="1600" i="1" dirty="0">
                          <a:solidFill>
                            <a:srgbClr val="FF0000"/>
                          </a:solidFill>
                        </a:rPr>
                        <a:t>Red</a:t>
                      </a:r>
                    </a:p>
                  </a:txBody>
                  <a:tcPr/>
                </a:tc>
                <a:extLst>
                  <a:ext uri="{0D108BD9-81ED-4DB2-BD59-A6C34878D82A}">
                    <a16:rowId xmlns:a16="http://schemas.microsoft.com/office/drawing/2014/main" val="1765749073"/>
                  </a:ext>
                </a:extLst>
              </a:tr>
            </a:tbl>
          </a:graphicData>
        </a:graphic>
      </p:graphicFrame>
      <p:sp>
        <p:nvSpPr>
          <p:cNvPr id="20" name="Arrow: Down 19">
            <a:extLst>
              <a:ext uri="{FF2B5EF4-FFF2-40B4-BE49-F238E27FC236}">
                <a16:creationId xmlns:a16="http://schemas.microsoft.com/office/drawing/2014/main" id="{F2C85B6C-32D8-9988-A740-E2CD0A71CB36}"/>
              </a:ext>
            </a:extLst>
          </p:cNvPr>
          <p:cNvSpPr/>
          <p:nvPr/>
        </p:nvSpPr>
        <p:spPr>
          <a:xfrm>
            <a:off x="5700985" y="4201285"/>
            <a:ext cx="182880" cy="29117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ysClr val="windowText" lastClr="000000"/>
              </a:solidFill>
            </a:endParaRPr>
          </a:p>
        </p:txBody>
      </p:sp>
    </p:spTree>
    <p:extLst>
      <p:ext uri="{BB962C8B-B14F-4D97-AF65-F5344CB8AC3E}">
        <p14:creationId xmlns:p14="http://schemas.microsoft.com/office/powerpoint/2010/main" val="3526272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E7CEED-0076-9848-A8ED-EEE52F0CCD10}"/>
              </a:ext>
            </a:extLst>
          </p:cNvPr>
          <p:cNvSpPr>
            <a:spLocks noGrp="1"/>
          </p:cNvSpPr>
          <p:nvPr>
            <p:ph type="body" idx="1"/>
          </p:nvPr>
        </p:nvSpPr>
        <p:spPr>
          <a:xfrm>
            <a:off x="415600" y="1224903"/>
            <a:ext cx="11360800" cy="4261494"/>
          </a:xfrm>
        </p:spPr>
        <p:txBody>
          <a:bodyPr/>
          <a:lstStyle/>
          <a:p>
            <a:pPr marL="114300" indent="0">
              <a:buNone/>
            </a:pPr>
            <a:r>
              <a:rPr lang="en-GB" sz="2000" dirty="0"/>
              <a:t>There are many feature collections available for time series, we will present 3 more here:</a:t>
            </a:r>
          </a:p>
          <a:p>
            <a:pPr marL="114300" indent="0">
              <a:buNone/>
            </a:pPr>
            <a:endParaRPr lang="en-GB" sz="2000" dirty="0"/>
          </a:p>
          <a:p>
            <a:endParaRPr lang="en-GB" sz="2000" dirty="0"/>
          </a:p>
          <a:p>
            <a:r>
              <a:rPr lang="en-GB" sz="2000" dirty="0"/>
              <a:t>Seven number summary – 7 features, efficient but simple</a:t>
            </a:r>
          </a:p>
          <a:p>
            <a:endParaRPr lang="en-GB" sz="2000" dirty="0"/>
          </a:p>
          <a:p>
            <a:endParaRPr lang="en-GB" sz="2000" dirty="0"/>
          </a:p>
          <a:p>
            <a:r>
              <a:rPr lang="en-GB" sz="2000" dirty="0"/>
              <a:t>Catch22 -  22 features, subset of </a:t>
            </a:r>
            <a:r>
              <a:rPr lang="en-GB" sz="2000" dirty="0" err="1"/>
              <a:t>hctsa</a:t>
            </a:r>
            <a:endParaRPr lang="en-GB" sz="2000" dirty="0"/>
          </a:p>
          <a:p>
            <a:endParaRPr lang="en-GB" sz="2000" dirty="0"/>
          </a:p>
          <a:p>
            <a:endParaRPr lang="en-GB" sz="2000" dirty="0"/>
          </a:p>
          <a:p>
            <a:r>
              <a:rPr lang="en-GB" sz="2000" dirty="0" err="1"/>
              <a:t>TSFresh</a:t>
            </a:r>
            <a:r>
              <a:rPr lang="en-GB" sz="2000" dirty="0"/>
              <a:t> - ~800 features, includes feature selection</a:t>
            </a:r>
          </a:p>
          <a:p>
            <a:endParaRPr lang="en-GB" sz="2000" dirty="0"/>
          </a:p>
          <a:p>
            <a:endParaRPr lang="en-GB" sz="2000" dirty="0"/>
          </a:p>
          <a:p>
            <a:r>
              <a:rPr lang="en-GB" sz="2000" dirty="0" err="1"/>
              <a:t>hctsa</a:t>
            </a:r>
            <a:r>
              <a:rPr lang="en-GB" sz="2000" dirty="0"/>
              <a:t> - ~8000 features, powerful but sluggish</a:t>
            </a:r>
          </a:p>
        </p:txBody>
      </p:sp>
      <p:sp>
        <p:nvSpPr>
          <p:cNvPr id="3" name="Title 2">
            <a:extLst>
              <a:ext uri="{FF2B5EF4-FFF2-40B4-BE49-F238E27FC236}">
                <a16:creationId xmlns:a16="http://schemas.microsoft.com/office/drawing/2014/main" id="{DB4560C5-1FE4-89A3-34B1-550F41214A5D}"/>
              </a:ext>
            </a:extLst>
          </p:cNvPr>
          <p:cNvSpPr>
            <a:spLocks noGrp="1"/>
          </p:cNvSpPr>
          <p:nvPr>
            <p:ph type="title"/>
          </p:nvPr>
        </p:nvSpPr>
        <p:spPr/>
        <p:txBody>
          <a:bodyPr/>
          <a:lstStyle/>
          <a:p>
            <a:r>
              <a:rPr lang="en-GB" dirty="0"/>
              <a:t>Feature-based Algorithms</a:t>
            </a:r>
          </a:p>
        </p:txBody>
      </p:sp>
      <p:pic>
        <p:nvPicPr>
          <p:cNvPr id="4" name="Picture 3">
            <a:extLst>
              <a:ext uri="{FF2B5EF4-FFF2-40B4-BE49-F238E27FC236}">
                <a16:creationId xmlns:a16="http://schemas.microsoft.com/office/drawing/2014/main" id="{31E76236-699D-280A-2172-988F8C288CBE}"/>
              </a:ext>
            </a:extLst>
          </p:cNvPr>
          <p:cNvPicPr>
            <a:picLocks noChangeAspect="1"/>
          </p:cNvPicPr>
          <p:nvPr/>
        </p:nvPicPr>
        <p:blipFill>
          <a:blip r:embed="rId2"/>
          <a:stretch>
            <a:fillRect/>
          </a:stretch>
        </p:blipFill>
        <p:spPr>
          <a:xfrm>
            <a:off x="9082535" y="4538241"/>
            <a:ext cx="2776117" cy="1105903"/>
          </a:xfrm>
          <a:prstGeom prst="rect">
            <a:avLst/>
          </a:prstGeom>
        </p:spPr>
      </p:pic>
      <p:pic>
        <p:nvPicPr>
          <p:cNvPr id="5" name="Picture 4" descr="A computer screen with a red and blue gradient&#10;&#10;Description automatically generated">
            <a:extLst>
              <a:ext uri="{FF2B5EF4-FFF2-40B4-BE49-F238E27FC236}">
                <a16:creationId xmlns:a16="http://schemas.microsoft.com/office/drawing/2014/main" id="{1769A3DD-ADE0-2220-723B-7C05A24BA7FD}"/>
              </a:ext>
            </a:extLst>
          </p:cNvPr>
          <p:cNvPicPr>
            <a:picLocks noChangeAspect="1"/>
          </p:cNvPicPr>
          <p:nvPr/>
        </p:nvPicPr>
        <p:blipFill>
          <a:blip r:embed="rId3"/>
          <a:stretch>
            <a:fillRect/>
          </a:stretch>
        </p:blipFill>
        <p:spPr>
          <a:xfrm>
            <a:off x="8601764" y="5219331"/>
            <a:ext cx="347614" cy="310946"/>
          </a:xfrm>
          <a:prstGeom prst="rect">
            <a:avLst/>
          </a:prstGeom>
        </p:spPr>
      </p:pic>
      <p:pic>
        <p:nvPicPr>
          <p:cNvPr id="6" name="Picture 5" descr="A red and black sign with a exclamation mark&#10;&#10;Description automatically generated">
            <a:extLst>
              <a:ext uri="{FF2B5EF4-FFF2-40B4-BE49-F238E27FC236}">
                <a16:creationId xmlns:a16="http://schemas.microsoft.com/office/drawing/2014/main" id="{8B93F084-2117-FA4D-4675-17E2645EDFB0}"/>
              </a:ext>
            </a:extLst>
          </p:cNvPr>
          <p:cNvPicPr>
            <a:picLocks noChangeAspect="1"/>
          </p:cNvPicPr>
          <p:nvPr/>
        </p:nvPicPr>
        <p:blipFill>
          <a:blip r:embed="rId4"/>
          <a:stretch>
            <a:fillRect/>
          </a:stretch>
        </p:blipFill>
        <p:spPr>
          <a:xfrm>
            <a:off x="8252568" y="5181081"/>
            <a:ext cx="349196" cy="349196"/>
          </a:xfrm>
          <a:prstGeom prst="rect">
            <a:avLst/>
          </a:prstGeom>
        </p:spPr>
      </p:pic>
      <p:pic>
        <p:nvPicPr>
          <p:cNvPr id="7" name="Picture 6" descr="A cartoon character holding a bar&#10;&#10;Description automatically generated">
            <a:extLst>
              <a:ext uri="{FF2B5EF4-FFF2-40B4-BE49-F238E27FC236}">
                <a16:creationId xmlns:a16="http://schemas.microsoft.com/office/drawing/2014/main" id="{2E93EDBF-C198-E166-3AB4-97A199CE6A44}"/>
              </a:ext>
            </a:extLst>
          </p:cNvPr>
          <p:cNvPicPr>
            <a:picLocks noChangeAspect="1"/>
          </p:cNvPicPr>
          <p:nvPr/>
        </p:nvPicPr>
        <p:blipFill>
          <a:blip r:embed="rId5"/>
          <a:stretch>
            <a:fillRect/>
          </a:stretch>
        </p:blipFill>
        <p:spPr>
          <a:xfrm>
            <a:off x="9954491" y="1266147"/>
            <a:ext cx="1986413" cy="1920796"/>
          </a:xfrm>
          <a:prstGeom prst="rect">
            <a:avLst/>
          </a:prstGeom>
        </p:spPr>
      </p:pic>
      <p:pic>
        <p:nvPicPr>
          <p:cNvPr id="8" name="Picture 7">
            <a:extLst>
              <a:ext uri="{FF2B5EF4-FFF2-40B4-BE49-F238E27FC236}">
                <a16:creationId xmlns:a16="http://schemas.microsoft.com/office/drawing/2014/main" id="{A60EB530-E175-D95B-7F91-9464A029F140}"/>
              </a:ext>
            </a:extLst>
          </p:cNvPr>
          <p:cNvPicPr>
            <a:picLocks noChangeAspect="1"/>
          </p:cNvPicPr>
          <p:nvPr/>
        </p:nvPicPr>
        <p:blipFill>
          <a:blip r:embed="rId6"/>
          <a:stretch>
            <a:fillRect/>
          </a:stretch>
        </p:blipFill>
        <p:spPr>
          <a:xfrm>
            <a:off x="7171833" y="2686060"/>
            <a:ext cx="2510665" cy="1533412"/>
          </a:xfrm>
          <a:prstGeom prst="rect">
            <a:avLst/>
          </a:prstGeom>
        </p:spPr>
      </p:pic>
      <p:sp>
        <p:nvSpPr>
          <p:cNvPr id="9" name="Text Placeholder 1">
            <a:extLst>
              <a:ext uri="{FF2B5EF4-FFF2-40B4-BE49-F238E27FC236}">
                <a16:creationId xmlns:a16="http://schemas.microsoft.com/office/drawing/2014/main" id="{67561C0A-63B8-F0E5-7247-7CE32829F089}"/>
              </a:ext>
            </a:extLst>
          </p:cNvPr>
          <p:cNvSpPr txBox="1">
            <a:spLocks/>
          </p:cNvSpPr>
          <p:nvPr/>
        </p:nvSpPr>
        <p:spPr>
          <a:xfrm>
            <a:off x="0" y="5996584"/>
            <a:ext cx="12191999" cy="855386"/>
          </a:xfrm>
          <a:prstGeom prst="rect">
            <a:avLst/>
          </a:prstGeom>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500064"/>
              </a:buClr>
              <a:buSzPts val="1800"/>
              <a:buFont typeface="Arial"/>
              <a:buChar char="●"/>
              <a:defRPr sz="1800" b="0" i="0" u="none" strike="noStrike" cap="none">
                <a:solidFill>
                  <a:schemeClr val="tx1"/>
                </a:solidFill>
                <a:latin typeface="Aptos" panose="020B0004020202020204" pitchFamily="34" charset="0"/>
                <a:ea typeface="Arial"/>
                <a:cs typeface="Arial"/>
                <a:sym typeface="Arial"/>
              </a:defRPr>
            </a:lvl1pPr>
            <a:lvl2pPr marL="914400" marR="0" lvl="1"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14300" indent="0">
              <a:buFont typeface="Arial"/>
              <a:buNone/>
            </a:pPr>
            <a:r>
              <a:rPr lang="en-GB" sz="1100" dirty="0"/>
              <a:t>Fulcher, B.D. and Jones, N.S., 2017. </a:t>
            </a:r>
            <a:r>
              <a:rPr lang="en-GB" sz="1100" dirty="0" err="1"/>
              <a:t>hctsa</a:t>
            </a:r>
            <a:r>
              <a:rPr lang="en-GB" sz="1100" dirty="0"/>
              <a:t>: A computational framework for automated time-series phenotyping using massive feature extraction. </a:t>
            </a:r>
            <a:r>
              <a:rPr lang="en-GB" sz="1100" i="1" dirty="0"/>
              <a:t>Cell systems</a:t>
            </a:r>
            <a:r>
              <a:rPr lang="en-GB" sz="1100" dirty="0"/>
              <a:t>, </a:t>
            </a:r>
            <a:r>
              <a:rPr lang="en-GB" sz="1100" i="1" dirty="0"/>
              <a:t>5</a:t>
            </a:r>
            <a:r>
              <a:rPr lang="en-GB" sz="1100" dirty="0"/>
              <a:t>(5), pp.527-531.</a:t>
            </a:r>
          </a:p>
          <a:p>
            <a:pPr marL="114300" indent="0">
              <a:buNone/>
            </a:pPr>
            <a:r>
              <a:rPr lang="en-GB" sz="1100" dirty="0" err="1"/>
              <a:t>Lubba</a:t>
            </a:r>
            <a:r>
              <a:rPr lang="en-GB" sz="1100" dirty="0"/>
              <a:t>, C.H., Sethi, S.S., </a:t>
            </a:r>
            <a:r>
              <a:rPr lang="en-GB" sz="1100" dirty="0" err="1"/>
              <a:t>Knaute</a:t>
            </a:r>
            <a:r>
              <a:rPr lang="en-GB" sz="1100" dirty="0"/>
              <a:t>, P., Schultz, S.R., Fulcher, B.D. and Jones, N.S., 2019. catch22: </a:t>
            </a:r>
            <a:r>
              <a:rPr lang="en-GB" sz="1100" dirty="0" err="1"/>
              <a:t>CAnonical</a:t>
            </a:r>
            <a:r>
              <a:rPr lang="en-GB" sz="1100" dirty="0"/>
              <a:t> Time-series </a:t>
            </a:r>
            <a:r>
              <a:rPr lang="en-GB" sz="1100" dirty="0" err="1"/>
              <a:t>CHaracteristics</a:t>
            </a:r>
            <a:r>
              <a:rPr lang="en-GB" sz="1100" dirty="0"/>
              <a:t>: Selected through highly comparative time-series analysis. </a:t>
            </a:r>
            <a:r>
              <a:rPr lang="en-GB" sz="1100" i="1" dirty="0"/>
              <a:t>Data Mining and Knowledge Discovery</a:t>
            </a:r>
            <a:r>
              <a:rPr lang="en-GB" sz="1100" dirty="0"/>
              <a:t>, </a:t>
            </a:r>
            <a:r>
              <a:rPr lang="en-GB" sz="1100" i="1" dirty="0"/>
              <a:t>33</a:t>
            </a:r>
            <a:r>
              <a:rPr lang="en-GB" sz="1100" dirty="0"/>
              <a:t>(6), pp.1821-1852.</a:t>
            </a:r>
          </a:p>
          <a:p>
            <a:pPr marL="114300" indent="0">
              <a:buNone/>
            </a:pPr>
            <a:r>
              <a:rPr lang="en-GB" sz="1100" dirty="0"/>
              <a:t>Christ, M., Braun, N., </a:t>
            </a:r>
            <a:r>
              <a:rPr lang="en-GB" sz="1100" dirty="0" err="1"/>
              <a:t>Neuffer</a:t>
            </a:r>
            <a:r>
              <a:rPr lang="en-GB" sz="1100" dirty="0"/>
              <a:t>, J. and </a:t>
            </a:r>
            <a:r>
              <a:rPr lang="en-GB" sz="1100" dirty="0" err="1"/>
              <a:t>Kempa-Liehr</a:t>
            </a:r>
            <a:r>
              <a:rPr lang="en-GB" sz="1100" dirty="0"/>
              <a:t>, A.W., 2018. Time series feature extraction on basis of scalable hypothesis tests (</a:t>
            </a:r>
            <a:r>
              <a:rPr lang="en-GB" sz="1100" dirty="0" err="1"/>
              <a:t>tsfresh</a:t>
            </a:r>
            <a:r>
              <a:rPr lang="en-GB" sz="1100" dirty="0"/>
              <a:t>–a python package). </a:t>
            </a:r>
            <a:r>
              <a:rPr lang="en-GB" sz="1100" i="1" dirty="0"/>
              <a:t>Neurocomputing</a:t>
            </a:r>
            <a:r>
              <a:rPr lang="en-GB" sz="1100" dirty="0"/>
              <a:t>, </a:t>
            </a:r>
            <a:r>
              <a:rPr lang="en-GB" sz="1100" i="1" dirty="0"/>
              <a:t>307</a:t>
            </a:r>
            <a:r>
              <a:rPr lang="en-GB" sz="1100" dirty="0"/>
              <a:t>, pp.72-77.</a:t>
            </a:r>
          </a:p>
          <a:p>
            <a:pPr marL="114300" indent="0">
              <a:buNone/>
            </a:pPr>
            <a:endParaRPr lang="en-GB" sz="1100" dirty="0"/>
          </a:p>
          <a:p>
            <a:pPr marL="114300" indent="0">
              <a:buFont typeface="Arial"/>
              <a:buNone/>
            </a:pPr>
            <a:endParaRPr lang="en-GB" sz="1100" dirty="0"/>
          </a:p>
        </p:txBody>
      </p:sp>
    </p:spTree>
    <p:extLst>
      <p:ext uri="{BB962C8B-B14F-4D97-AF65-F5344CB8AC3E}">
        <p14:creationId xmlns:p14="http://schemas.microsoft.com/office/powerpoint/2010/main" val="1934265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1E7C59-15C1-0A42-3DD1-19BCD51C0B05}"/>
              </a:ext>
            </a:extLst>
          </p:cNvPr>
          <p:cNvSpPr>
            <a:spLocks noGrp="1"/>
          </p:cNvSpPr>
          <p:nvPr>
            <p:ph type="body" idx="1"/>
          </p:nvPr>
        </p:nvSpPr>
        <p:spPr>
          <a:xfrm>
            <a:off x="415599" y="1402521"/>
            <a:ext cx="6078719" cy="4555200"/>
          </a:xfrm>
        </p:spPr>
        <p:txBody>
          <a:bodyPr/>
          <a:lstStyle/>
          <a:p>
            <a:pPr marL="114300" indent="0">
              <a:buNone/>
            </a:pPr>
            <a:r>
              <a:rPr lang="en-GB" sz="2000" dirty="0"/>
              <a:t>While a lot faster, the smaller feature sets are usually perform worse.</a:t>
            </a:r>
          </a:p>
        </p:txBody>
      </p:sp>
      <p:sp>
        <p:nvSpPr>
          <p:cNvPr id="3" name="Title 2">
            <a:extLst>
              <a:ext uri="{FF2B5EF4-FFF2-40B4-BE49-F238E27FC236}">
                <a16:creationId xmlns:a16="http://schemas.microsoft.com/office/drawing/2014/main" id="{8176907C-8461-864A-9EA1-49ED68CA77F0}"/>
              </a:ext>
            </a:extLst>
          </p:cNvPr>
          <p:cNvSpPr>
            <a:spLocks noGrp="1"/>
          </p:cNvSpPr>
          <p:nvPr>
            <p:ph type="title"/>
          </p:nvPr>
        </p:nvSpPr>
        <p:spPr/>
        <p:txBody>
          <a:bodyPr/>
          <a:lstStyle/>
          <a:p>
            <a:r>
              <a:rPr lang="en-GB" dirty="0"/>
              <a:t>Feature-based Performance</a:t>
            </a:r>
          </a:p>
        </p:txBody>
      </p:sp>
      <p:pic>
        <p:nvPicPr>
          <p:cNvPr id="5" name="Picture 4">
            <a:extLst>
              <a:ext uri="{FF2B5EF4-FFF2-40B4-BE49-F238E27FC236}">
                <a16:creationId xmlns:a16="http://schemas.microsoft.com/office/drawing/2014/main" id="{A8FEC70E-C88B-827B-CB83-6FD181B1259F}"/>
              </a:ext>
            </a:extLst>
          </p:cNvPr>
          <p:cNvPicPr>
            <a:picLocks noChangeAspect="1"/>
          </p:cNvPicPr>
          <p:nvPr/>
        </p:nvPicPr>
        <p:blipFill rotWithShape="1">
          <a:blip r:embed="rId2"/>
          <a:srcRect r="1564"/>
          <a:stretch/>
        </p:blipFill>
        <p:spPr>
          <a:xfrm>
            <a:off x="97087" y="3255264"/>
            <a:ext cx="6846972" cy="2348889"/>
          </a:xfrm>
          <a:prstGeom prst="rect">
            <a:avLst/>
          </a:prstGeom>
        </p:spPr>
      </p:pic>
      <p:pic>
        <p:nvPicPr>
          <p:cNvPr id="7" name="Picture 6">
            <a:extLst>
              <a:ext uri="{FF2B5EF4-FFF2-40B4-BE49-F238E27FC236}">
                <a16:creationId xmlns:a16="http://schemas.microsoft.com/office/drawing/2014/main" id="{87F2D56C-6658-DA8E-DACF-713469FC4B01}"/>
              </a:ext>
            </a:extLst>
          </p:cNvPr>
          <p:cNvPicPr>
            <a:picLocks noChangeAspect="1"/>
          </p:cNvPicPr>
          <p:nvPr/>
        </p:nvPicPr>
        <p:blipFill>
          <a:blip r:embed="rId3"/>
          <a:stretch>
            <a:fillRect/>
          </a:stretch>
        </p:blipFill>
        <p:spPr>
          <a:xfrm>
            <a:off x="6961633" y="1452760"/>
            <a:ext cx="5033896" cy="4454721"/>
          </a:xfrm>
          <a:prstGeom prst="rect">
            <a:avLst/>
          </a:prstGeom>
        </p:spPr>
      </p:pic>
      <p:sp>
        <p:nvSpPr>
          <p:cNvPr id="4" name="Text Placeholder 1">
            <a:extLst>
              <a:ext uri="{FF2B5EF4-FFF2-40B4-BE49-F238E27FC236}">
                <a16:creationId xmlns:a16="http://schemas.microsoft.com/office/drawing/2014/main" id="{C2B04C12-F45C-B125-6D9C-E2A6CBBEB7D1}"/>
              </a:ext>
            </a:extLst>
          </p:cNvPr>
          <p:cNvSpPr txBox="1">
            <a:spLocks/>
          </p:cNvSpPr>
          <p:nvPr/>
        </p:nvSpPr>
        <p:spPr>
          <a:xfrm>
            <a:off x="0" y="6236148"/>
            <a:ext cx="12192000" cy="597399"/>
          </a:xfrm>
          <a:prstGeom prst="rect">
            <a:avLst/>
          </a:prstGeom>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500064"/>
              </a:buClr>
              <a:buSzPts val="1800"/>
              <a:buFont typeface="Arial"/>
              <a:buChar char="●"/>
              <a:defRPr sz="1800" b="0" i="0" u="none" strike="noStrike" cap="none">
                <a:solidFill>
                  <a:schemeClr val="tx1"/>
                </a:solidFill>
                <a:latin typeface="Aptos" panose="020B0004020202020204" pitchFamily="34" charset="0"/>
                <a:ea typeface="Arial"/>
                <a:cs typeface="Arial"/>
                <a:sym typeface="Arial"/>
              </a:defRPr>
            </a:lvl1pPr>
            <a:lvl2pPr marL="914400" marR="0" lvl="1"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14300" indent="0">
              <a:buFont typeface="Arial"/>
              <a:buNone/>
            </a:pPr>
            <a:r>
              <a:rPr lang="en-GB" sz="1100" dirty="0"/>
              <a:t>Middlehurst, M. and Bagnall, A., 2022, May. The </a:t>
            </a:r>
            <a:r>
              <a:rPr lang="en-GB" sz="1100" dirty="0" err="1"/>
              <a:t>freshprince</a:t>
            </a:r>
            <a:r>
              <a:rPr lang="en-GB" sz="1100" dirty="0"/>
              <a:t>: A simple transformation based pipeline time series classifier. In </a:t>
            </a:r>
            <a:r>
              <a:rPr lang="en-GB" sz="1100" i="1" dirty="0"/>
              <a:t>International Conference on Pattern Recognition and Artificial Intelligence</a:t>
            </a:r>
            <a:r>
              <a:rPr lang="en-GB" sz="1100" dirty="0"/>
              <a:t> (pp. 150-161). Cham: Springer International Publishing</a:t>
            </a:r>
          </a:p>
        </p:txBody>
      </p:sp>
    </p:spTree>
    <p:extLst>
      <p:ext uri="{BB962C8B-B14F-4D97-AF65-F5344CB8AC3E}">
        <p14:creationId xmlns:p14="http://schemas.microsoft.com/office/powerpoint/2010/main" val="1890908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EC65B5-FB55-4898-48F0-F2F33CDA8603}"/>
              </a:ext>
            </a:extLst>
          </p:cNvPr>
          <p:cNvSpPr>
            <a:spLocks noGrp="1"/>
          </p:cNvSpPr>
          <p:nvPr>
            <p:ph type="title"/>
          </p:nvPr>
        </p:nvSpPr>
        <p:spPr/>
        <p:txBody>
          <a:bodyPr/>
          <a:lstStyle/>
          <a:p>
            <a:r>
              <a:rPr lang="en-GB" dirty="0"/>
              <a:t>Interval-based Algorithms</a:t>
            </a:r>
          </a:p>
        </p:txBody>
      </p:sp>
      <p:pic>
        <p:nvPicPr>
          <p:cNvPr id="4" name="Picture 3">
            <a:extLst>
              <a:ext uri="{FF2B5EF4-FFF2-40B4-BE49-F238E27FC236}">
                <a16:creationId xmlns:a16="http://schemas.microsoft.com/office/drawing/2014/main" id="{AAE45176-92BA-29EE-0E97-4EE8C5121C49}"/>
              </a:ext>
            </a:extLst>
          </p:cNvPr>
          <p:cNvPicPr>
            <a:picLocks noChangeAspect="1"/>
          </p:cNvPicPr>
          <p:nvPr/>
        </p:nvPicPr>
        <p:blipFill rotWithShape="1">
          <a:blip r:embed="rId3"/>
          <a:srcRect l="5587"/>
          <a:stretch/>
        </p:blipFill>
        <p:spPr>
          <a:xfrm>
            <a:off x="737755" y="3860301"/>
            <a:ext cx="5466717" cy="2804082"/>
          </a:xfrm>
          <a:prstGeom prst="rect">
            <a:avLst/>
          </a:prstGeom>
        </p:spPr>
      </p:pic>
      <p:pic>
        <p:nvPicPr>
          <p:cNvPr id="5" name="Picture 4" descr="Diagram&#10;&#10;Description automatically generated">
            <a:extLst>
              <a:ext uri="{FF2B5EF4-FFF2-40B4-BE49-F238E27FC236}">
                <a16:creationId xmlns:a16="http://schemas.microsoft.com/office/drawing/2014/main" id="{54B026C1-A18F-5ED5-05D2-F4D640F6BA5B}"/>
              </a:ext>
            </a:extLst>
          </p:cNvPr>
          <p:cNvPicPr>
            <a:picLocks noChangeAspect="1"/>
          </p:cNvPicPr>
          <p:nvPr/>
        </p:nvPicPr>
        <p:blipFill rotWithShape="1">
          <a:blip r:embed="rId4"/>
          <a:srcRect t="6635" b="2636"/>
          <a:stretch/>
        </p:blipFill>
        <p:spPr>
          <a:xfrm>
            <a:off x="5892746" y="3920543"/>
            <a:ext cx="5703509" cy="2587405"/>
          </a:xfrm>
          <a:prstGeom prst="rect">
            <a:avLst/>
          </a:prstGeom>
        </p:spPr>
      </p:pic>
      <p:sp>
        <p:nvSpPr>
          <p:cNvPr id="6" name="Text Placeholder 1">
            <a:extLst>
              <a:ext uri="{FF2B5EF4-FFF2-40B4-BE49-F238E27FC236}">
                <a16:creationId xmlns:a16="http://schemas.microsoft.com/office/drawing/2014/main" id="{C4B26A43-8C5D-437D-ADB9-90FC7CECB3A5}"/>
              </a:ext>
            </a:extLst>
          </p:cNvPr>
          <p:cNvSpPr>
            <a:spLocks noGrp="1"/>
          </p:cNvSpPr>
          <p:nvPr>
            <p:ph type="body" idx="1"/>
          </p:nvPr>
        </p:nvSpPr>
        <p:spPr>
          <a:xfrm>
            <a:off x="415600" y="1536633"/>
            <a:ext cx="11360800" cy="1735916"/>
          </a:xfrm>
        </p:spPr>
        <p:txBody>
          <a:bodyPr/>
          <a:lstStyle/>
          <a:p>
            <a:pPr marL="114300" indent="0">
              <a:buNone/>
            </a:pPr>
            <a:r>
              <a:rPr lang="en-GB" sz="2000" dirty="0"/>
              <a:t>Interval based approaches select phase-dependant subseries to extract features from.</a:t>
            </a:r>
          </a:p>
          <a:p>
            <a:pPr marL="114300" indent="0">
              <a:buNone/>
            </a:pPr>
            <a:endParaRPr lang="en-GB" sz="2000" dirty="0"/>
          </a:p>
          <a:p>
            <a:pPr marL="114300" indent="0">
              <a:buNone/>
            </a:pPr>
            <a:r>
              <a:rPr lang="en-GB" sz="2000" dirty="0"/>
              <a:t>These algorithms mostly differ in:</a:t>
            </a:r>
          </a:p>
          <a:p>
            <a:r>
              <a:rPr lang="en-GB" sz="2000" dirty="0"/>
              <a:t>How they choose the subseries to extract features from</a:t>
            </a:r>
          </a:p>
          <a:p>
            <a:r>
              <a:rPr lang="en-GB" sz="2000" dirty="0"/>
              <a:t>The features they extract from each subseries</a:t>
            </a:r>
          </a:p>
        </p:txBody>
      </p:sp>
    </p:spTree>
    <p:extLst>
      <p:ext uri="{BB962C8B-B14F-4D97-AF65-F5344CB8AC3E}">
        <p14:creationId xmlns:p14="http://schemas.microsoft.com/office/powerpoint/2010/main" val="3653691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9DA9CC-FCB3-A849-FF88-659A1B216D4F}"/>
              </a:ext>
            </a:extLst>
          </p:cNvPr>
          <p:cNvSpPr>
            <a:spLocks noGrp="1"/>
          </p:cNvSpPr>
          <p:nvPr>
            <p:ph type="body" idx="1"/>
          </p:nvPr>
        </p:nvSpPr>
        <p:spPr>
          <a:xfrm>
            <a:off x="415600" y="1359815"/>
            <a:ext cx="5680400" cy="4555200"/>
          </a:xfrm>
        </p:spPr>
        <p:txBody>
          <a:bodyPr/>
          <a:lstStyle/>
          <a:p>
            <a:pPr marL="114300" indent="0">
              <a:buNone/>
            </a:pPr>
            <a:r>
              <a:rPr lang="en-GB" sz="2000" dirty="0"/>
              <a:t>Key features:</a:t>
            </a:r>
          </a:p>
          <a:p>
            <a:pPr marL="114300" indent="0">
              <a:buNone/>
            </a:pPr>
            <a:endParaRPr lang="en-GB" sz="2000" dirty="0"/>
          </a:p>
          <a:p>
            <a:r>
              <a:rPr lang="en-GB" sz="2000" dirty="0"/>
              <a:t>Ensemble of trees</a:t>
            </a:r>
          </a:p>
          <a:p>
            <a:pPr marL="114300" indent="0">
              <a:buNone/>
            </a:pPr>
            <a:endParaRPr lang="en-GB" sz="2000" dirty="0"/>
          </a:p>
          <a:p>
            <a:endParaRPr lang="en-GB" sz="2000" dirty="0"/>
          </a:p>
          <a:p>
            <a:r>
              <a:rPr lang="en-GB" sz="2000" dirty="0"/>
              <a:t>Randomly selects intervals</a:t>
            </a:r>
          </a:p>
          <a:p>
            <a:endParaRPr lang="en-GB" sz="2000" dirty="0"/>
          </a:p>
          <a:p>
            <a:endParaRPr lang="en-GB" sz="2000" dirty="0"/>
          </a:p>
          <a:p>
            <a:r>
              <a:rPr lang="en-GB" sz="2000" dirty="0"/>
              <a:t>Extracts 3 simple summary statistics</a:t>
            </a:r>
          </a:p>
          <a:p>
            <a:endParaRPr lang="en-GB" sz="2000" dirty="0"/>
          </a:p>
          <a:p>
            <a:endParaRPr lang="en-GB" sz="2000" dirty="0"/>
          </a:p>
          <a:p>
            <a:r>
              <a:rPr lang="en-GB" sz="2000" dirty="0"/>
              <a:t>One of the earliest interval-based approaches</a:t>
            </a:r>
          </a:p>
        </p:txBody>
      </p:sp>
      <p:sp>
        <p:nvSpPr>
          <p:cNvPr id="3" name="Title 2">
            <a:extLst>
              <a:ext uri="{FF2B5EF4-FFF2-40B4-BE49-F238E27FC236}">
                <a16:creationId xmlns:a16="http://schemas.microsoft.com/office/drawing/2014/main" id="{3545C09F-DFFD-26A8-1F69-8180E679A793}"/>
              </a:ext>
            </a:extLst>
          </p:cNvPr>
          <p:cNvSpPr>
            <a:spLocks noGrp="1"/>
          </p:cNvSpPr>
          <p:nvPr>
            <p:ph type="title"/>
          </p:nvPr>
        </p:nvSpPr>
        <p:spPr/>
        <p:txBody>
          <a:bodyPr/>
          <a:lstStyle/>
          <a:p>
            <a:r>
              <a:rPr lang="en-GB" dirty="0"/>
              <a:t>Time Series Forest (TSF)</a:t>
            </a:r>
          </a:p>
        </p:txBody>
      </p:sp>
      <p:pic>
        <p:nvPicPr>
          <p:cNvPr id="4" name="Picture 3" descr="Diagram&#10;&#10;Description automatically generated">
            <a:extLst>
              <a:ext uri="{FF2B5EF4-FFF2-40B4-BE49-F238E27FC236}">
                <a16:creationId xmlns:a16="http://schemas.microsoft.com/office/drawing/2014/main" id="{267F5909-70CA-22E3-9FA8-1D823D4BBF41}"/>
              </a:ext>
            </a:extLst>
          </p:cNvPr>
          <p:cNvPicPr>
            <a:picLocks noChangeAspect="1"/>
          </p:cNvPicPr>
          <p:nvPr/>
        </p:nvPicPr>
        <p:blipFill>
          <a:blip r:embed="rId2"/>
          <a:stretch>
            <a:fillRect/>
          </a:stretch>
        </p:blipFill>
        <p:spPr>
          <a:xfrm>
            <a:off x="6666290" y="1256078"/>
            <a:ext cx="4872132" cy="4658937"/>
          </a:xfrm>
          <a:prstGeom prst="rect">
            <a:avLst/>
          </a:prstGeom>
        </p:spPr>
      </p:pic>
      <p:sp>
        <p:nvSpPr>
          <p:cNvPr id="5" name="Text Placeholder 1">
            <a:extLst>
              <a:ext uri="{FF2B5EF4-FFF2-40B4-BE49-F238E27FC236}">
                <a16:creationId xmlns:a16="http://schemas.microsoft.com/office/drawing/2014/main" id="{44F35057-0A82-C947-6022-77CCE99D3259}"/>
              </a:ext>
            </a:extLst>
          </p:cNvPr>
          <p:cNvSpPr txBox="1">
            <a:spLocks/>
          </p:cNvSpPr>
          <p:nvPr/>
        </p:nvSpPr>
        <p:spPr>
          <a:xfrm>
            <a:off x="1072" y="6394597"/>
            <a:ext cx="12190928" cy="429013"/>
          </a:xfrm>
          <a:prstGeom prst="rect">
            <a:avLst/>
          </a:prstGeom>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500064"/>
              </a:buClr>
              <a:buSzPts val="1800"/>
              <a:buFont typeface="Arial"/>
              <a:buChar char="●"/>
              <a:defRPr sz="1800" b="0" i="0" u="none" strike="noStrike" cap="none">
                <a:solidFill>
                  <a:schemeClr val="tx1"/>
                </a:solidFill>
                <a:latin typeface="Aptos" panose="020B0004020202020204" pitchFamily="34" charset="0"/>
                <a:ea typeface="Arial"/>
                <a:cs typeface="Arial"/>
                <a:sym typeface="Arial"/>
              </a:defRPr>
            </a:lvl1pPr>
            <a:lvl2pPr marL="914400" marR="0" lvl="1"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14300" indent="0">
              <a:buFont typeface="Arial"/>
              <a:buNone/>
            </a:pPr>
            <a:r>
              <a:rPr lang="en-GB" sz="1100" dirty="0"/>
              <a:t>Deng, H., </a:t>
            </a:r>
            <a:r>
              <a:rPr lang="en-GB" sz="1100" dirty="0" err="1"/>
              <a:t>Runger</a:t>
            </a:r>
            <a:r>
              <a:rPr lang="en-GB" sz="1100" dirty="0"/>
              <a:t>, G., </a:t>
            </a:r>
            <a:r>
              <a:rPr lang="en-GB" sz="1100" dirty="0" err="1"/>
              <a:t>Tuv</a:t>
            </a:r>
            <a:r>
              <a:rPr lang="en-GB" sz="1100" dirty="0"/>
              <a:t>, E. and Vladimir, M., 2013. A time series forest for classification and feature extraction. </a:t>
            </a:r>
            <a:r>
              <a:rPr lang="en-GB" sz="1100" i="1" dirty="0"/>
              <a:t>Information Sciences</a:t>
            </a:r>
            <a:r>
              <a:rPr lang="en-GB" sz="1100" dirty="0"/>
              <a:t>, </a:t>
            </a:r>
            <a:r>
              <a:rPr lang="en-GB" sz="1100" i="1" dirty="0"/>
              <a:t>239</a:t>
            </a:r>
            <a:r>
              <a:rPr lang="en-GB" sz="1100" dirty="0"/>
              <a:t>, pp.142-153.</a:t>
            </a:r>
          </a:p>
        </p:txBody>
      </p:sp>
    </p:spTree>
    <p:extLst>
      <p:ext uri="{BB962C8B-B14F-4D97-AF65-F5344CB8AC3E}">
        <p14:creationId xmlns:p14="http://schemas.microsoft.com/office/powerpoint/2010/main" val="3649679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E81014-8EE1-7870-DE4B-CF6DE455E56A}"/>
              </a:ext>
            </a:extLst>
          </p:cNvPr>
          <p:cNvSpPr>
            <a:spLocks noGrp="1"/>
          </p:cNvSpPr>
          <p:nvPr>
            <p:ph type="title"/>
          </p:nvPr>
        </p:nvSpPr>
        <p:spPr/>
        <p:txBody>
          <a:bodyPr/>
          <a:lstStyle/>
          <a:p>
            <a:r>
              <a:rPr lang="en-GB" dirty="0"/>
              <a:t>Time Series Forest (TSF)</a:t>
            </a:r>
          </a:p>
        </p:txBody>
      </p:sp>
      <p:graphicFrame>
        <p:nvGraphicFramePr>
          <p:cNvPr id="4" name="Table 15">
            <a:extLst>
              <a:ext uri="{FF2B5EF4-FFF2-40B4-BE49-F238E27FC236}">
                <a16:creationId xmlns:a16="http://schemas.microsoft.com/office/drawing/2014/main" id="{A00CCA3C-2A7B-F03D-48D5-F48ED15D7065}"/>
              </a:ext>
            </a:extLst>
          </p:cNvPr>
          <p:cNvGraphicFramePr>
            <a:graphicFrameLocks noGrp="1"/>
          </p:cNvGraphicFramePr>
          <p:nvPr/>
        </p:nvGraphicFramePr>
        <p:xfrm>
          <a:off x="2443042" y="5058386"/>
          <a:ext cx="6806043" cy="656614"/>
        </p:xfrm>
        <a:graphic>
          <a:graphicData uri="http://schemas.openxmlformats.org/drawingml/2006/table">
            <a:tbl>
              <a:tblPr firstRow="1" bandRow="1">
                <a:tableStyleId>{B177591C-F9FF-464B-B73F-88B759E88790}</a:tableStyleId>
              </a:tblPr>
              <a:tblGrid>
                <a:gridCol w="756227">
                  <a:extLst>
                    <a:ext uri="{9D8B030D-6E8A-4147-A177-3AD203B41FA5}">
                      <a16:colId xmlns:a16="http://schemas.microsoft.com/office/drawing/2014/main" val="3670755253"/>
                    </a:ext>
                  </a:extLst>
                </a:gridCol>
                <a:gridCol w="756227">
                  <a:extLst>
                    <a:ext uri="{9D8B030D-6E8A-4147-A177-3AD203B41FA5}">
                      <a16:colId xmlns:a16="http://schemas.microsoft.com/office/drawing/2014/main" val="3048288030"/>
                    </a:ext>
                  </a:extLst>
                </a:gridCol>
                <a:gridCol w="756227">
                  <a:extLst>
                    <a:ext uri="{9D8B030D-6E8A-4147-A177-3AD203B41FA5}">
                      <a16:colId xmlns:a16="http://schemas.microsoft.com/office/drawing/2014/main" val="909713570"/>
                    </a:ext>
                  </a:extLst>
                </a:gridCol>
                <a:gridCol w="756227">
                  <a:extLst>
                    <a:ext uri="{9D8B030D-6E8A-4147-A177-3AD203B41FA5}">
                      <a16:colId xmlns:a16="http://schemas.microsoft.com/office/drawing/2014/main" val="3887018992"/>
                    </a:ext>
                  </a:extLst>
                </a:gridCol>
                <a:gridCol w="756227">
                  <a:extLst>
                    <a:ext uri="{9D8B030D-6E8A-4147-A177-3AD203B41FA5}">
                      <a16:colId xmlns:a16="http://schemas.microsoft.com/office/drawing/2014/main" val="1746620068"/>
                    </a:ext>
                  </a:extLst>
                </a:gridCol>
                <a:gridCol w="756227">
                  <a:extLst>
                    <a:ext uri="{9D8B030D-6E8A-4147-A177-3AD203B41FA5}">
                      <a16:colId xmlns:a16="http://schemas.microsoft.com/office/drawing/2014/main" val="200382455"/>
                    </a:ext>
                  </a:extLst>
                </a:gridCol>
                <a:gridCol w="756227">
                  <a:extLst>
                    <a:ext uri="{9D8B030D-6E8A-4147-A177-3AD203B41FA5}">
                      <a16:colId xmlns:a16="http://schemas.microsoft.com/office/drawing/2014/main" val="1015161635"/>
                    </a:ext>
                  </a:extLst>
                </a:gridCol>
                <a:gridCol w="756227">
                  <a:extLst>
                    <a:ext uri="{9D8B030D-6E8A-4147-A177-3AD203B41FA5}">
                      <a16:colId xmlns:a16="http://schemas.microsoft.com/office/drawing/2014/main" val="3032241465"/>
                    </a:ext>
                  </a:extLst>
                </a:gridCol>
                <a:gridCol w="756227">
                  <a:extLst>
                    <a:ext uri="{9D8B030D-6E8A-4147-A177-3AD203B41FA5}">
                      <a16:colId xmlns:a16="http://schemas.microsoft.com/office/drawing/2014/main" val="1345402938"/>
                    </a:ext>
                  </a:extLst>
                </a:gridCol>
              </a:tblGrid>
              <a:tr h="656614">
                <a:tc>
                  <a:txBody>
                    <a:bodyPr/>
                    <a:lstStyle/>
                    <a:p>
                      <a:pPr algn="ctr"/>
                      <a:r>
                        <a:rPr lang="en-GB" sz="1400" dirty="0"/>
                        <a:t>Mean</a:t>
                      </a:r>
                    </a:p>
                    <a:p>
                      <a:pPr algn="ctr"/>
                      <a:r>
                        <a:rPr lang="en-GB" sz="1400" dirty="0"/>
                        <a:t>1</a:t>
                      </a:r>
                    </a:p>
                  </a:txBody>
                  <a:tcPr/>
                </a:tc>
                <a:tc>
                  <a:txBody>
                    <a:bodyPr/>
                    <a:lstStyle/>
                    <a:p>
                      <a:pPr algn="ctr"/>
                      <a:r>
                        <a:rPr lang="en-GB" sz="1400" dirty="0" err="1"/>
                        <a:t>stdev</a:t>
                      </a:r>
                      <a:r>
                        <a:rPr lang="en-GB" sz="1400" dirty="0"/>
                        <a:t> </a:t>
                      </a:r>
                    </a:p>
                    <a:p>
                      <a:pPr algn="ctr"/>
                      <a:r>
                        <a:rPr lang="en-GB" sz="1400" dirty="0"/>
                        <a:t>1</a:t>
                      </a:r>
                    </a:p>
                  </a:txBody>
                  <a:tcPr/>
                </a:tc>
                <a:tc>
                  <a:txBody>
                    <a:bodyPr/>
                    <a:lstStyle/>
                    <a:p>
                      <a:pPr algn="ctr"/>
                      <a:r>
                        <a:rPr lang="en-GB" sz="1400" dirty="0"/>
                        <a:t>Slope</a:t>
                      </a:r>
                    </a:p>
                    <a:p>
                      <a:pPr algn="ctr"/>
                      <a:r>
                        <a:rPr lang="en-GB" sz="1400" dirty="0"/>
                        <a:t>1</a:t>
                      </a:r>
                    </a:p>
                  </a:txBody>
                  <a:tcPr/>
                </a:tc>
                <a:tc>
                  <a:txBody>
                    <a:bodyPr/>
                    <a:lstStyle/>
                    <a:p>
                      <a:pPr algn="ctr"/>
                      <a:r>
                        <a:rPr lang="en-GB" sz="1400" dirty="0"/>
                        <a:t>Mean</a:t>
                      </a:r>
                    </a:p>
                    <a:p>
                      <a:pPr algn="ctr"/>
                      <a:r>
                        <a:rPr lang="en-GB" sz="1400" dirty="0"/>
                        <a:t>2</a:t>
                      </a:r>
                    </a:p>
                  </a:txBody>
                  <a:tcPr/>
                </a:tc>
                <a:tc>
                  <a:txBody>
                    <a:bodyPr/>
                    <a:lstStyle/>
                    <a:p>
                      <a:pPr algn="ctr"/>
                      <a:r>
                        <a:rPr lang="en-GB" sz="1400" dirty="0" err="1"/>
                        <a:t>stdev</a:t>
                      </a:r>
                      <a:endParaRPr lang="en-GB" sz="1400" dirty="0"/>
                    </a:p>
                    <a:p>
                      <a:pPr algn="ctr"/>
                      <a:r>
                        <a:rPr lang="en-GB" sz="1400" dirty="0"/>
                        <a:t>2</a:t>
                      </a:r>
                    </a:p>
                  </a:txBody>
                  <a:tcPr/>
                </a:tc>
                <a:tc>
                  <a:txBody>
                    <a:bodyPr/>
                    <a:lstStyle/>
                    <a:p>
                      <a:pPr algn="ctr"/>
                      <a:r>
                        <a:rPr lang="en-GB" sz="1400" dirty="0"/>
                        <a:t>Slope</a:t>
                      </a:r>
                    </a:p>
                    <a:p>
                      <a:pPr algn="ctr"/>
                      <a:r>
                        <a:rPr lang="en-GB" sz="1400" dirty="0"/>
                        <a:t>2</a:t>
                      </a:r>
                    </a:p>
                  </a:txBody>
                  <a:tcPr/>
                </a:tc>
                <a:tc>
                  <a:txBody>
                    <a:bodyPr/>
                    <a:lstStyle/>
                    <a:p>
                      <a:pPr algn="ctr"/>
                      <a:r>
                        <a:rPr lang="en-GB" sz="1400" dirty="0"/>
                        <a:t>Mean</a:t>
                      </a:r>
                    </a:p>
                    <a:p>
                      <a:pPr algn="ctr"/>
                      <a:r>
                        <a:rPr lang="en-GB" sz="1400" dirty="0"/>
                        <a:t>3</a:t>
                      </a:r>
                    </a:p>
                  </a:txBody>
                  <a:tcPr/>
                </a:tc>
                <a:tc>
                  <a:txBody>
                    <a:bodyPr/>
                    <a:lstStyle/>
                    <a:p>
                      <a:pPr algn="ctr"/>
                      <a:r>
                        <a:rPr lang="en-GB" sz="1400" dirty="0" err="1"/>
                        <a:t>stdev</a:t>
                      </a:r>
                      <a:endParaRPr lang="en-GB" sz="1400" dirty="0"/>
                    </a:p>
                    <a:p>
                      <a:pPr algn="ctr"/>
                      <a:r>
                        <a:rPr lang="en-GB" sz="1400" dirty="0"/>
                        <a:t>3</a:t>
                      </a:r>
                    </a:p>
                  </a:txBody>
                  <a:tcPr/>
                </a:tc>
                <a:tc>
                  <a:txBody>
                    <a:bodyPr/>
                    <a:lstStyle/>
                    <a:p>
                      <a:pPr algn="ctr"/>
                      <a:r>
                        <a:rPr lang="en-GB" sz="1400" dirty="0"/>
                        <a:t>Slope</a:t>
                      </a:r>
                    </a:p>
                    <a:p>
                      <a:pPr algn="ctr"/>
                      <a:r>
                        <a:rPr lang="en-GB" sz="1400" dirty="0"/>
                        <a:t>3</a:t>
                      </a:r>
                    </a:p>
                  </a:txBody>
                  <a:tcPr/>
                </a:tc>
                <a:extLst>
                  <a:ext uri="{0D108BD9-81ED-4DB2-BD59-A6C34878D82A}">
                    <a16:rowId xmlns:a16="http://schemas.microsoft.com/office/drawing/2014/main" val="3872305301"/>
                  </a:ext>
                </a:extLst>
              </a:tr>
            </a:tbl>
          </a:graphicData>
        </a:graphic>
      </p:graphicFrame>
      <p:pic>
        <p:nvPicPr>
          <p:cNvPr id="5" name="Picture 4" descr="A picture containing bar chart&#10;&#10;Description automatically generated">
            <a:extLst>
              <a:ext uri="{FF2B5EF4-FFF2-40B4-BE49-F238E27FC236}">
                <a16:creationId xmlns:a16="http://schemas.microsoft.com/office/drawing/2014/main" id="{8E004B6E-B90E-1D10-28E3-2272E99FA0C0}"/>
              </a:ext>
            </a:extLst>
          </p:cNvPr>
          <p:cNvPicPr>
            <a:picLocks noChangeAspect="1"/>
          </p:cNvPicPr>
          <p:nvPr/>
        </p:nvPicPr>
        <p:blipFill rotWithShape="1">
          <a:blip r:embed="rId2"/>
          <a:srcRect l="14442" t="19106" r="11852" b="11599"/>
          <a:stretch/>
        </p:blipFill>
        <p:spPr>
          <a:xfrm>
            <a:off x="4821158" y="2021852"/>
            <a:ext cx="1838246" cy="1536221"/>
          </a:xfrm>
          <a:prstGeom prst="rect">
            <a:avLst/>
          </a:prstGeom>
        </p:spPr>
      </p:pic>
      <p:pic>
        <p:nvPicPr>
          <p:cNvPr id="6" name="Picture 5" descr="Graphical user interface&#10;&#10;Description automatically generated with low confidence">
            <a:extLst>
              <a:ext uri="{FF2B5EF4-FFF2-40B4-BE49-F238E27FC236}">
                <a16:creationId xmlns:a16="http://schemas.microsoft.com/office/drawing/2014/main" id="{DC251362-6C89-D753-3BC6-DDE9A380C39C}"/>
              </a:ext>
            </a:extLst>
          </p:cNvPr>
          <p:cNvPicPr>
            <a:picLocks noChangeAspect="1"/>
          </p:cNvPicPr>
          <p:nvPr/>
        </p:nvPicPr>
        <p:blipFill rotWithShape="1">
          <a:blip r:embed="rId3"/>
          <a:srcRect l="14525" t="19595" r="12582" b="9001"/>
          <a:stretch/>
        </p:blipFill>
        <p:spPr>
          <a:xfrm>
            <a:off x="2731086" y="2021852"/>
            <a:ext cx="1805314" cy="1570727"/>
          </a:xfrm>
          <a:prstGeom prst="rect">
            <a:avLst/>
          </a:prstGeom>
        </p:spPr>
      </p:pic>
      <p:pic>
        <p:nvPicPr>
          <p:cNvPr id="7" name="Picture 6" descr="Graphical user interface&#10;&#10;Description automatically generated with low confidence">
            <a:extLst>
              <a:ext uri="{FF2B5EF4-FFF2-40B4-BE49-F238E27FC236}">
                <a16:creationId xmlns:a16="http://schemas.microsoft.com/office/drawing/2014/main" id="{90F57F82-8744-07EB-F860-2BA312D72389}"/>
              </a:ext>
            </a:extLst>
          </p:cNvPr>
          <p:cNvPicPr>
            <a:picLocks noChangeAspect="1"/>
          </p:cNvPicPr>
          <p:nvPr/>
        </p:nvPicPr>
        <p:blipFill rotWithShape="1">
          <a:blip r:embed="rId4"/>
          <a:srcRect l="14218" t="19113" r="11353" b="11410"/>
          <a:stretch/>
        </p:blipFill>
        <p:spPr>
          <a:xfrm>
            <a:off x="6944162" y="2021852"/>
            <a:ext cx="1838244" cy="1536221"/>
          </a:xfrm>
          <a:prstGeom prst="rect">
            <a:avLst/>
          </a:prstGeom>
        </p:spPr>
      </p:pic>
      <p:cxnSp>
        <p:nvCxnSpPr>
          <p:cNvPr id="8" name="Straight Arrow Connector 7">
            <a:extLst>
              <a:ext uri="{FF2B5EF4-FFF2-40B4-BE49-F238E27FC236}">
                <a16:creationId xmlns:a16="http://schemas.microsoft.com/office/drawing/2014/main" id="{D70B58B1-550D-7F94-3F72-4932227355F6}"/>
              </a:ext>
            </a:extLst>
          </p:cNvPr>
          <p:cNvCxnSpPr>
            <a:cxnSpLocks/>
          </p:cNvCxnSpPr>
          <p:nvPr/>
        </p:nvCxnSpPr>
        <p:spPr>
          <a:xfrm flipH="1">
            <a:off x="5782915" y="3592579"/>
            <a:ext cx="313085" cy="1291072"/>
          </a:xfrm>
          <a:prstGeom prst="straightConnector1">
            <a:avLst/>
          </a:prstGeom>
          <a:ln>
            <a:solidFill>
              <a:srgbClr val="00AEEF"/>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40E4DAF-7C3E-D9D5-2E0E-B9E70DE70202}"/>
              </a:ext>
            </a:extLst>
          </p:cNvPr>
          <p:cNvCxnSpPr>
            <a:cxnSpLocks/>
          </p:cNvCxnSpPr>
          <p:nvPr/>
        </p:nvCxnSpPr>
        <p:spPr>
          <a:xfrm>
            <a:off x="6096000" y="3592579"/>
            <a:ext cx="563404" cy="1291072"/>
          </a:xfrm>
          <a:prstGeom prst="straightConnector1">
            <a:avLst/>
          </a:prstGeom>
          <a:ln>
            <a:solidFill>
              <a:srgbClr val="00AEEF"/>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A5F0424-6B1A-AC34-404A-F4B47F938925}"/>
              </a:ext>
            </a:extLst>
          </p:cNvPr>
          <p:cNvCxnSpPr>
            <a:cxnSpLocks/>
          </p:cNvCxnSpPr>
          <p:nvPr/>
        </p:nvCxnSpPr>
        <p:spPr>
          <a:xfrm flipH="1">
            <a:off x="4914430" y="3592579"/>
            <a:ext cx="1181570" cy="1291072"/>
          </a:xfrm>
          <a:prstGeom prst="straightConnector1">
            <a:avLst/>
          </a:prstGeom>
          <a:ln>
            <a:solidFill>
              <a:srgbClr val="00AEEF"/>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32AD3C5-0387-9246-3208-99DEE4453228}"/>
              </a:ext>
            </a:extLst>
          </p:cNvPr>
          <p:cNvCxnSpPr>
            <a:cxnSpLocks/>
          </p:cNvCxnSpPr>
          <p:nvPr/>
        </p:nvCxnSpPr>
        <p:spPr>
          <a:xfrm>
            <a:off x="7533409" y="3592579"/>
            <a:ext cx="614633" cy="1291072"/>
          </a:xfrm>
          <a:prstGeom prst="straightConnector1">
            <a:avLst/>
          </a:prstGeom>
          <a:ln>
            <a:solidFill>
              <a:srgbClr val="00AEE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F4D239-A0DF-E9E3-7B6F-7FCCEE50DDD5}"/>
              </a:ext>
            </a:extLst>
          </p:cNvPr>
          <p:cNvCxnSpPr>
            <a:cxnSpLocks/>
          </p:cNvCxnSpPr>
          <p:nvPr/>
        </p:nvCxnSpPr>
        <p:spPr>
          <a:xfrm>
            <a:off x="7533409" y="3581952"/>
            <a:ext cx="1430385" cy="1301699"/>
          </a:xfrm>
          <a:prstGeom prst="straightConnector1">
            <a:avLst/>
          </a:prstGeom>
          <a:ln>
            <a:solidFill>
              <a:srgbClr val="00AEE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06107F3-3D67-9992-E2F1-99DBF492DDE6}"/>
              </a:ext>
            </a:extLst>
          </p:cNvPr>
          <p:cNvCxnSpPr>
            <a:cxnSpLocks/>
          </p:cNvCxnSpPr>
          <p:nvPr/>
        </p:nvCxnSpPr>
        <p:spPr>
          <a:xfrm flipH="1">
            <a:off x="7322192" y="3581952"/>
            <a:ext cx="211217" cy="1301699"/>
          </a:xfrm>
          <a:prstGeom prst="straightConnector1">
            <a:avLst/>
          </a:prstGeom>
          <a:ln>
            <a:solidFill>
              <a:srgbClr val="00AEE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BE9608D-2BD0-584C-DE8D-7FB56C437E57}"/>
              </a:ext>
            </a:extLst>
          </p:cNvPr>
          <p:cNvCxnSpPr>
            <a:cxnSpLocks/>
          </p:cNvCxnSpPr>
          <p:nvPr/>
        </p:nvCxnSpPr>
        <p:spPr>
          <a:xfrm>
            <a:off x="2919845" y="3592579"/>
            <a:ext cx="519840" cy="1291072"/>
          </a:xfrm>
          <a:prstGeom prst="straightConnector1">
            <a:avLst/>
          </a:prstGeom>
          <a:ln>
            <a:solidFill>
              <a:srgbClr val="00AEEF"/>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E54723F-7C3C-4366-147D-3C2F0BD14E9F}"/>
              </a:ext>
            </a:extLst>
          </p:cNvPr>
          <p:cNvCxnSpPr>
            <a:cxnSpLocks/>
          </p:cNvCxnSpPr>
          <p:nvPr/>
        </p:nvCxnSpPr>
        <p:spPr>
          <a:xfrm>
            <a:off x="2919845" y="3592579"/>
            <a:ext cx="1202866" cy="1291072"/>
          </a:xfrm>
          <a:prstGeom prst="straightConnector1">
            <a:avLst/>
          </a:prstGeom>
          <a:ln>
            <a:solidFill>
              <a:srgbClr val="00AEE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38234F7-0090-B9F5-D67F-E4E9962D62DB}"/>
              </a:ext>
            </a:extLst>
          </p:cNvPr>
          <p:cNvCxnSpPr>
            <a:cxnSpLocks/>
          </p:cNvCxnSpPr>
          <p:nvPr/>
        </p:nvCxnSpPr>
        <p:spPr>
          <a:xfrm flipH="1">
            <a:off x="2688452" y="3592579"/>
            <a:ext cx="231393" cy="1291072"/>
          </a:xfrm>
          <a:prstGeom prst="straightConnector1">
            <a:avLst/>
          </a:prstGeom>
          <a:ln>
            <a:solidFill>
              <a:srgbClr val="00AEEF"/>
            </a:solidFill>
            <a:tailEnd type="triangle"/>
          </a:ln>
        </p:spPr>
        <p:style>
          <a:lnRef idx="1">
            <a:schemeClr val="accent1"/>
          </a:lnRef>
          <a:fillRef idx="0">
            <a:schemeClr val="accent1"/>
          </a:fillRef>
          <a:effectRef idx="0">
            <a:schemeClr val="accent1"/>
          </a:effectRef>
          <a:fontRef idx="minor">
            <a:schemeClr val="tx1"/>
          </a:fontRef>
        </p:style>
      </p:cxnSp>
      <p:sp>
        <p:nvSpPr>
          <p:cNvPr id="17" name="Text Placeholder 1">
            <a:extLst>
              <a:ext uri="{FF2B5EF4-FFF2-40B4-BE49-F238E27FC236}">
                <a16:creationId xmlns:a16="http://schemas.microsoft.com/office/drawing/2014/main" id="{ABD05B1F-C2D9-928A-8CD4-CC8A85FC0B7C}"/>
              </a:ext>
            </a:extLst>
          </p:cNvPr>
          <p:cNvSpPr txBox="1">
            <a:spLocks/>
          </p:cNvSpPr>
          <p:nvPr/>
        </p:nvSpPr>
        <p:spPr>
          <a:xfrm>
            <a:off x="9660229" y="2571472"/>
            <a:ext cx="1912057" cy="1010480"/>
          </a:xfrm>
          <a:prstGeom prst="rect">
            <a:avLst/>
          </a:prstGeom>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000000"/>
              </a:buClr>
              <a:buSzPts val="1800"/>
              <a:buFont typeface="Arial"/>
              <a:buChar char="●"/>
              <a:defRPr sz="1800" b="0" i="0" u="none" strike="noStrike" cap="none">
                <a:solidFill>
                  <a:srgbClr val="460046"/>
                </a:solidFill>
                <a:latin typeface="Arial"/>
                <a:ea typeface="Arial"/>
                <a:cs typeface="Arial"/>
                <a:sym typeface="Arial"/>
              </a:defRPr>
            </a:lvl1pPr>
            <a:lvl2pPr marL="914400" marR="0" lvl="1"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14300" indent="0">
              <a:buFont typeface="Arial"/>
              <a:buNone/>
            </a:pPr>
            <a:r>
              <a:rPr lang="en-US" sz="1600" b="1" dirty="0">
                <a:solidFill>
                  <a:schemeClr val="tx1"/>
                </a:solidFill>
              </a:rPr>
              <a:t>Time Series</a:t>
            </a:r>
            <a:endParaRPr lang="en-GB" sz="1600" b="1" dirty="0">
              <a:solidFill>
                <a:schemeClr val="tx1"/>
              </a:solidFill>
            </a:endParaRPr>
          </a:p>
        </p:txBody>
      </p:sp>
      <p:sp>
        <p:nvSpPr>
          <p:cNvPr id="18" name="Text Placeholder 1">
            <a:extLst>
              <a:ext uri="{FF2B5EF4-FFF2-40B4-BE49-F238E27FC236}">
                <a16:creationId xmlns:a16="http://schemas.microsoft.com/office/drawing/2014/main" id="{0D9F94F7-1250-21C3-1236-4A4B8E923F0F}"/>
              </a:ext>
            </a:extLst>
          </p:cNvPr>
          <p:cNvSpPr txBox="1">
            <a:spLocks/>
          </p:cNvSpPr>
          <p:nvPr/>
        </p:nvSpPr>
        <p:spPr>
          <a:xfrm>
            <a:off x="9748958" y="4966383"/>
            <a:ext cx="1912057" cy="1010480"/>
          </a:xfrm>
          <a:prstGeom prst="rect">
            <a:avLst/>
          </a:prstGeom>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000000"/>
              </a:buClr>
              <a:buSzPts val="1800"/>
              <a:buFont typeface="Arial"/>
              <a:buChar char="●"/>
              <a:defRPr sz="1800" b="0" i="0" u="none" strike="noStrike" cap="none">
                <a:solidFill>
                  <a:srgbClr val="460046"/>
                </a:solidFill>
                <a:latin typeface="Arial"/>
                <a:ea typeface="Arial"/>
                <a:cs typeface="Arial"/>
                <a:sym typeface="Arial"/>
              </a:defRPr>
            </a:lvl1pPr>
            <a:lvl2pPr marL="914400" marR="0" lvl="1"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14300" indent="0">
              <a:buFont typeface="Arial"/>
              <a:buNone/>
            </a:pPr>
            <a:r>
              <a:rPr lang="en-US" sz="1600" b="1" dirty="0">
                <a:solidFill>
                  <a:schemeClr val="tx1"/>
                </a:solidFill>
              </a:rPr>
              <a:t>Extracted Features</a:t>
            </a:r>
            <a:endParaRPr lang="en-GB" sz="1600" b="1" dirty="0">
              <a:solidFill>
                <a:schemeClr val="tx1"/>
              </a:solidFill>
            </a:endParaRPr>
          </a:p>
        </p:txBody>
      </p:sp>
      <p:sp>
        <p:nvSpPr>
          <p:cNvPr id="19" name="Text Placeholder 1">
            <a:extLst>
              <a:ext uri="{FF2B5EF4-FFF2-40B4-BE49-F238E27FC236}">
                <a16:creationId xmlns:a16="http://schemas.microsoft.com/office/drawing/2014/main" id="{68063EDC-4D01-C6FD-B914-B4710C675450}"/>
              </a:ext>
            </a:extLst>
          </p:cNvPr>
          <p:cNvSpPr txBox="1">
            <a:spLocks/>
          </p:cNvSpPr>
          <p:nvPr/>
        </p:nvSpPr>
        <p:spPr>
          <a:xfrm>
            <a:off x="4822892" y="1352270"/>
            <a:ext cx="2121270" cy="543343"/>
          </a:xfrm>
          <a:prstGeom prst="rect">
            <a:avLst/>
          </a:prstGeom>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500064"/>
              </a:buClr>
              <a:buSzPts val="1800"/>
              <a:buFont typeface="Arial"/>
              <a:buChar char="●"/>
              <a:defRPr sz="1800" b="0" i="0" u="none" strike="noStrike" cap="none">
                <a:solidFill>
                  <a:schemeClr val="tx1"/>
                </a:solidFill>
                <a:latin typeface="Aptos" panose="020B0004020202020204" pitchFamily="34" charset="0"/>
                <a:ea typeface="Arial"/>
                <a:cs typeface="Arial"/>
                <a:sym typeface="Arial"/>
              </a:defRPr>
            </a:lvl1pPr>
            <a:lvl2pPr marL="914400" marR="0" lvl="1"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14300" indent="0">
              <a:buFont typeface="Arial"/>
              <a:buNone/>
            </a:pPr>
            <a:r>
              <a:rPr lang="en-US" sz="2400" b="1" dirty="0"/>
              <a:t>For each tree</a:t>
            </a:r>
            <a:endParaRPr lang="en-GB" sz="2400" b="1" dirty="0"/>
          </a:p>
        </p:txBody>
      </p:sp>
      <p:sp>
        <p:nvSpPr>
          <p:cNvPr id="20" name="Text Placeholder 1">
            <a:extLst>
              <a:ext uri="{FF2B5EF4-FFF2-40B4-BE49-F238E27FC236}">
                <a16:creationId xmlns:a16="http://schemas.microsoft.com/office/drawing/2014/main" id="{179EBCEB-F53F-1664-5630-93F9B0180387}"/>
              </a:ext>
            </a:extLst>
          </p:cNvPr>
          <p:cNvSpPr txBox="1">
            <a:spLocks/>
          </p:cNvSpPr>
          <p:nvPr/>
        </p:nvSpPr>
        <p:spPr>
          <a:xfrm>
            <a:off x="171796" y="2571472"/>
            <a:ext cx="2053750" cy="690646"/>
          </a:xfrm>
          <a:prstGeom prst="rect">
            <a:avLst/>
          </a:prstGeom>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000000"/>
              </a:buClr>
              <a:buSzPts val="1800"/>
              <a:buFont typeface="Arial"/>
              <a:buChar char="●"/>
              <a:defRPr sz="1800" b="0" i="0" u="none" strike="noStrike" cap="none">
                <a:solidFill>
                  <a:srgbClr val="460046"/>
                </a:solidFill>
                <a:latin typeface="Arial"/>
                <a:ea typeface="Arial"/>
                <a:cs typeface="Arial"/>
                <a:sym typeface="Arial"/>
              </a:defRPr>
            </a:lvl1pPr>
            <a:lvl2pPr marL="914400" marR="0" lvl="1"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14300" indent="0">
              <a:buFont typeface="Arial"/>
              <a:buNone/>
            </a:pPr>
            <a:r>
              <a:rPr lang="en-US" dirty="0">
                <a:solidFill>
                  <a:schemeClr val="tx1"/>
                </a:solidFill>
                <a:latin typeface="Aptos" panose="020B0004020202020204" pitchFamily="34" charset="0"/>
              </a:rPr>
              <a:t>Randomly select multiple intervals</a:t>
            </a:r>
            <a:endParaRPr lang="en-GB" dirty="0">
              <a:solidFill>
                <a:schemeClr val="tx1"/>
              </a:solidFill>
              <a:latin typeface="Aptos" panose="020B0004020202020204" pitchFamily="34" charset="0"/>
            </a:endParaRPr>
          </a:p>
        </p:txBody>
      </p:sp>
      <p:sp>
        <p:nvSpPr>
          <p:cNvPr id="21" name="Text Placeholder 1">
            <a:extLst>
              <a:ext uri="{FF2B5EF4-FFF2-40B4-BE49-F238E27FC236}">
                <a16:creationId xmlns:a16="http://schemas.microsoft.com/office/drawing/2014/main" id="{9C44C692-B5FF-1D7E-0463-E69A50DA911B}"/>
              </a:ext>
            </a:extLst>
          </p:cNvPr>
          <p:cNvSpPr txBox="1">
            <a:spLocks/>
          </p:cNvSpPr>
          <p:nvPr/>
        </p:nvSpPr>
        <p:spPr>
          <a:xfrm>
            <a:off x="221013" y="4475016"/>
            <a:ext cx="2053750" cy="1010480"/>
          </a:xfrm>
          <a:prstGeom prst="rect">
            <a:avLst/>
          </a:prstGeom>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000000"/>
              </a:buClr>
              <a:buSzPts val="1800"/>
              <a:buFont typeface="Arial"/>
              <a:buChar char="●"/>
              <a:defRPr sz="1800" b="0" i="0" u="none" strike="noStrike" cap="none">
                <a:solidFill>
                  <a:srgbClr val="460046"/>
                </a:solidFill>
                <a:latin typeface="Arial"/>
                <a:ea typeface="Arial"/>
                <a:cs typeface="Arial"/>
                <a:sym typeface="Arial"/>
              </a:defRPr>
            </a:lvl1pPr>
            <a:lvl2pPr marL="914400" marR="0" lvl="1"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14300" indent="0">
              <a:buFont typeface="Arial"/>
              <a:buNone/>
            </a:pPr>
            <a:r>
              <a:rPr lang="en-US" dirty="0">
                <a:solidFill>
                  <a:schemeClr val="tx1"/>
                </a:solidFill>
                <a:latin typeface="Aptos" panose="020B0004020202020204" pitchFamily="34" charset="0"/>
              </a:rPr>
              <a:t>Use interval </a:t>
            </a:r>
            <a:r>
              <a:rPr lang="en-US" b="1" dirty="0">
                <a:solidFill>
                  <a:schemeClr val="tx1"/>
                </a:solidFill>
                <a:latin typeface="Aptos" panose="020B0004020202020204" pitchFamily="34" charset="0"/>
              </a:rPr>
              <a:t>mean</a:t>
            </a:r>
            <a:r>
              <a:rPr lang="en-US" dirty="0">
                <a:solidFill>
                  <a:schemeClr val="tx1"/>
                </a:solidFill>
                <a:latin typeface="Aptos" panose="020B0004020202020204" pitchFamily="34" charset="0"/>
              </a:rPr>
              <a:t>, </a:t>
            </a:r>
            <a:r>
              <a:rPr lang="en-US" b="1" dirty="0">
                <a:solidFill>
                  <a:schemeClr val="tx1"/>
                </a:solidFill>
                <a:latin typeface="Aptos" panose="020B0004020202020204" pitchFamily="34" charset="0"/>
              </a:rPr>
              <a:t>standard deviation </a:t>
            </a:r>
            <a:r>
              <a:rPr lang="en-US" dirty="0">
                <a:solidFill>
                  <a:schemeClr val="tx1"/>
                </a:solidFill>
                <a:latin typeface="Aptos" panose="020B0004020202020204" pitchFamily="34" charset="0"/>
              </a:rPr>
              <a:t>and </a:t>
            </a:r>
            <a:r>
              <a:rPr lang="en-US" b="1" dirty="0">
                <a:solidFill>
                  <a:schemeClr val="tx1"/>
                </a:solidFill>
                <a:latin typeface="Aptos" panose="020B0004020202020204" pitchFamily="34" charset="0"/>
              </a:rPr>
              <a:t>slope</a:t>
            </a:r>
            <a:r>
              <a:rPr lang="en-US" dirty="0">
                <a:solidFill>
                  <a:schemeClr val="tx1"/>
                </a:solidFill>
                <a:latin typeface="Aptos" panose="020B0004020202020204" pitchFamily="34" charset="0"/>
              </a:rPr>
              <a:t> as features</a:t>
            </a:r>
            <a:endParaRPr lang="en-GB" dirty="0">
              <a:solidFill>
                <a:schemeClr val="tx1"/>
              </a:solidFill>
              <a:latin typeface="Aptos" panose="020B0004020202020204" pitchFamily="34" charset="0"/>
            </a:endParaRPr>
          </a:p>
        </p:txBody>
      </p:sp>
    </p:spTree>
    <p:extLst>
      <p:ext uri="{BB962C8B-B14F-4D97-AF65-F5344CB8AC3E}">
        <p14:creationId xmlns:p14="http://schemas.microsoft.com/office/powerpoint/2010/main" val="3682181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9DA9CC-FCB3-A849-FF88-659A1B216D4F}"/>
              </a:ext>
            </a:extLst>
          </p:cNvPr>
          <p:cNvSpPr>
            <a:spLocks noGrp="1"/>
          </p:cNvSpPr>
          <p:nvPr>
            <p:ph type="body" idx="1"/>
          </p:nvPr>
        </p:nvSpPr>
        <p:spPr>
          <a:xfrm>
            <a:off x="415599" y="1224136"/>
            <a:ext cx="5791199" cy="4555200"/>
          </a:xfrm>
        </p:spPr>
        <p:txBody>
          <a:bodyPr/>
          <a:lstStyle/>
          <a:p>
            <a:pPr marL="114300" indent="0">
              <a:buNone/>
            </a:pPr>
            <a:r>
              <a:rPr lang="en-GB" sz="2000" dirty="0"/>
              <a:t>Key features:</a:t>
            </a:r>
          </a:p>
          <a:p>
            <a:pPr marL="114300" indent="0">
              <a:buNone/>
            </a:pPr>
            <a:endParaRPr lang="en-GB" sz="2000" dirty="0"/>
          </a:p>
          <a:p>
            <a:r>
              <a:rPr lang="en-GB" sz="2000" dirty="0"/>
              <a:t>Extracts the Catch22 features as well as 3 simple summary statistics</a:t>
            </a:r>
          </a:p>
          <a:p>
            <a:pPr marL="114300" indent="0">
              <a:buNone/>
            </a:pPr>
            <a:endParaRPr lang="en-GB" sz="2000" dirty="0"/>
          </a:p>
          <a:p>
            <a:pPr marL="114300" indent="0">
              <a:buNone/>
            </a:pPr>
            <a:endParaRPr lang="en-GB" sz="2000" dirty="0"/>
          </a:p>
          <a:p>
            <a:r>
              <a:rPr lang="en-GB" sz="2000" dirty="0"/>
              <a:t>Subsamples attributes per tree</a:t>
            </a:r>
          </a:p>
          <a:p>
            <a:endParaRPr lang="en-GB" sz="2000" dirty="0"/>
          </a:p>
          <a:p>
            <a:endParaRPr lang="en-GB" sz="2000" dirty="0"/>
          </a:p>
          <a:p>
            <a:r>
              <a:rPr lang="en-GB" sz="2000" dirty="0"/>
              <a:t>Creates intervals for a transformed periodogram and first order differences</a:t>
            </a:r>
          </a:p>
        </p:txBody>
      </p:sp>
      <p:sp>
        <p:nvSpPr>
          <p:cNvPr id="3" name="Title 2">
            <a:extLst>
              <a:ext uri="{FF2B5EF4-FFF2-40B4-BE49-F238E27FC236}">
                <a16:creationId xmlns:a16="http://schemas.microsoft.com/office/drawing/2014/main" id="{3545C09F-DFFD-26A8-1F69-8180E679A793}"/>
              </a:ext>
            </a:extLst>
          </p:cNvPr>
          <p:cNvSpPr>
            <a:spLocks noGrp="1"/>
          </p:cNvSpPr>
          <p:nvPr>
            <p:ph type="title"/>
          </p:nvPr>
        </p:nvSpPr>
        <p:spPr/>
        <p:txBody>
          <a:bodyPr/>
          <a:lstStyle/>
          <a:p>
            <a:r>
              <a:rPr lang="en-GB" sz="2800" dirty="0"/>
              <a:t>Diverse Representation Canonical Interval Forest (</a:t>
            </a:r>
            <a:r>
              <a:rPr lang="en-GB" sz="2800" dirty="0" err="1"/>
              <a:t>DrCIF</a:t>
            </a:r>
            <a:r>
              <a:rPr lang="en-GB" sz="2800" dirty="0"/>
              <a:t>)</a:t>
            </a:r>
          </a:p>
        </p:txBody>
      </p:sp>
      <p:sp>
        <p:nvSpPr>
          <p:cNvPr id="5" name="Text Placeholder 1">
            <a:extLst>
              <a:ext uri="{FF2B5EF4-FFF2-40B4-BE49-F238E27FC236}">
                <a16:creationId xmlns:a16="http://schemas.microsoft.com/office/drawing/2014/main" id="{44F35057-0A82-C947-6022-77CCE99D3259}"/>
              </a:ext>
            </a:extLst>
          </p:cNvPr>
          <p:cNvSpPr txBox="1">
            <a:spLocks/>
          </p:cNvSpPr>
          <p:nvPr/>
        </p:nvSpPr>
        <p:spPr>
          <a:xfrm>
            <a:off x="0" y="6119129"/>
            <a:ext cx="12192000" cy="680564"/>
          </a:xfrm>
          <a:prstGeom prst="rect">
            <a:avLst/>
          </a:prstGeom>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500064"/>
              </a:buClr>
              <a:buSzPts val="1800"/>
              <a:buFont typeface="Arial"/>
              <a:buChar char="●"/>
              <a:defRPr sz="1800" b="0" i="0" u="none" strike="noStrike" cap="none">
                <a:solidFill>
                  <a:schemeClr val="tx1"/>
                </a:solidFill>
                <a:latin typeface="Aptos" panose="020B0004020202020204" pitchFamily="34" charset="0"/>
                <a:ea typeface="Arial"/>
                <a:cs typeface="Arial"/>
                <a:sym typeface="Arial"/>
              </a:defRPr>
            </a:lvl1pPr>
            <a:lvl2pPr marL="914400" marR="0" lvl="1"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14300" indent="0">
              <a:buFont typeface="Arial"/>
              <a:buNone/>
            </a:pPr>
            <a:r>
              <a:rPr lang="en-GB" sz="1100" dirty="0"/>
              <a:t>Middlehurst, M., Large, J., Flynn, M., Lines, J., Bostrom, A. and Bagnall, A., 2021. HIVE-COTE 2.0: a new meta ensemble for time series classification. </a:t>
            </a:r>
            <a:r>
              <a:rPr lang="en-GB" sz="1100" i="1" dirty="0"/>
              <a:t>Machine Learning</a:t>
            </a:r>
            <a:r>
              <a:rPr lang="en-GB" sz="1100" dirty="0"/>
              <a:t>, </a:t>
            </a:r>
            <a:r>
              <a:rPr lang="en-GB" sz="1100" i="1" dirty="0"/>
              <a:t>110</a:t>
            </a:r>
            <a:r>
              <a:rPr lang="en-GB" sz="1100" dirty="0"/>
              <a:t>(11), pp.3211-3243.</a:t>
            </a:r>
            <a:br>
              <a:rPr lang="en-GB" sz="1100" dirty="0"/>
            </a:br>
            <a:r>
              <a:rPr lang="en-GB" sz="1100" dirty="0"/>
              <a:t>Middlehurst, M., Large, J. and Bagnall, A., 2020, December. The canonical interval forest (CIF) classifier for time series classification. In </a:t>
            </a:r>
            <a:r>
              <a:rPr lang="en-GB" sz="1100" i="1" dirty="0"/>
              <a:t>2020 IEEE international conference on big data (big data)</a:t>
            </a:r>
            <a:r>
              <a:rPr lang="en-GB" sz="1100" dirty="0"/>
              <a:t> (pp. 188-195). IEEE.</a:t>
            </a:r>
          </a:p>
        </p:txBody>
      </p:sp>
      <p:pic>
        <p:nvPicPr>
          <p:cNvPr id="8" name="Picture 7">
            <a:extLst>
              <a:ext uri="{FF2B5EF4-FFF2-40B4-BE49-F238E27FC236}">
                <a16:creationId xmlns:a16="http://schemas.microsoft.com/office/drawing/2014/main" id="{6F99F2B8-9816-9598-FE17-3B8FBAA9242F}"/>
              </a:ext>
            </a:extLst>
          </p:cNvPr>
          <p:cNvPicPr>
            <a:picLocks noChangeAspect="1"/>
          </p:cNvPicPr>
          <p:nvPr/>
        </p:nvPicPr>
        <p:blipFill>
          <a:blip r:embed="rId3"/>
          <a:stretch>
            <a:fillRect/>
          </a:stretch>
        </p:blipFill>
        <p:spPr>
          <a:xfrm>
            <a:off x="6400800" y="1224136"/>
            <a:ext cx="5791200" cy="2576817"/>
          </a:xfrm>
          <a:prstGeom prst="rect">
            <a:avLst/>
          </a:prstGeom>
        </p:spPr>
      </p:pic>
      <p:pic>
        <p:nvPicPr>
          <p:cNvPr id="6" name="Picture 5" descr="A cartoon character holding a bar&#10;&#10;Description automatically generated">
            <a:extLst>
              <a:ext uri="{FF2B5EF4-FFF2-40B4-BE49-F238E27FC236}">
                <a16:creationId xmlns:a16="http://schemas.microsoft.com/office/drawing/2014/main" id="{AA456F3A-20D3-F3BD-46A2-FD6E29F8B178}"/>
              </a:ext>
            </a:extLst>
          </p:cNvPr>
          <p:cNvPicPr>
            <a:picLocks noChangeAspect="1"/>
          </p:cNvPicPr>
          <p:nvPr/>
        </p:nvPicPr>
        <p:blipFill>
          <a:blip r:embed="rId4"/>
          <a:stretch>
            <a:fillRect/>
          </a:stretch>
        </p:blipFill>
        <p:spPr>
          <a:xfrm>
            <a:off x="8032870" y="3784410"/>
            <a:ext cx="2063076" cy="1994926"/>
          </a:xfrm>
          <a:prstGeom prst="rect">
            <a:avLst/>
          </a:prstGeom>
        </p:spPr>
      </p:pic>
    </p:spTree>
    <p:extLst>
      <p:ext uri="{BB962C8B-B14F-4D97-AF65-F5344CB8AC3E}">
        <p14:creationId xmlns:p14="http://schemas.microsoft.com/office/powerpoint/2010/main" val="4080858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BB6DF4EE-8293-B373-3150-CD3C985DD37D}"/>
              </a:ext>
            </a:extLst>
          </p:cNvPr>
          <p:cNvSpPr/>
          <p:nvPr/>
        </p:nvSpPr>
        <p:spPr>
          <a:xfrm>
            <a:off x="7315200" y="1831239"/>
            <a:ext cx="3865418" cy="988026"/>
          </a:xfrm>
          <a:custGeom>
            <a:avLst/>
            <a:gdLst>
              <a:gd name="connsiteX0" fmla="*/ 0 w 3865418"/>
              <a:gd name="connsiteY0" fmla="*/ 208698 h 998407"/>
              <a:gd name="connsiteX1" fmla="*/ 1194954 w 3865418"/>
              <a:gd name="connsiteY1" fmla="*/ 811371 h 998407"/>
              <a:gd name="connsiteX2" fmla="*/ 2441863 w 3865418"/>
              <a:gd name="connsiteY2" fmla="*/ 880 h 998407"/>
              <a:gd name="connsiteX3" fmla="*/ 3865418 w 3865418"/>
              <a:gd name="connsiteY3" fmla="*/ 998407 h 998407"/>
              <a:gd name="connsiteX0" fmla="*/ 0 w 3865418"/>
              <a:gd name="connsiteY0" fmla="*/ 198317 h 988026"/>
              <a:gd name="connsiteX1" fmla="*/ 1194954 w 3865418"/>
              <a:gd name="connsiteY1" fmla="*/ 800990 h 988026"/>
              <a:gd name="connsiteX2" fmla="*/ 2524990 w 3865418"/>
              <a:gd name="connsiteY2" fmla="*/ 890 h 988026"/>
              <a:gd name="connsiteX3" fmla="*/ 3865418 w 3865418"/>
              <a:gd name="connsiteY3" fmla="*/ 988026 h 988026"/>
            </a:gdLst>
            <a:ahLst/>
            <a:cxnLst>
              <a:cxn ang="0">
                <a:pos x="connsiteX0" y="connsiteY0"/>
              </a:cxn>
              <a:cxn ang="0">
                <a:pos x="connsiteX1" y="connsiteY1"/>
              </a:cxn>
              <a:cxn ang="0">
                <a:pos x="connsiteX2" y="connsiteY2"/>
              </a:cxn>
              <a:cxn ang="0">
                <a:pos x="connsiteX3" y="connsiteY3"/>
              </a:cxn>
            </a:cxnLst>
            <a:rect l="l" t="t" r="r" b="b"/>
            <a:pathLst>
              <a:path w="3865418" h="988026">
                <a:moveTo>
                  <a:pt x="0" y="198317"/>
                </a:moveTo>
                <a:cubicBezTo>
                  <a:pt x="393988" y="516971"/>
                  <a:pt x="774122" y="833895"/>
                  <a:pt x="1194954" y="800990"/>
                </a:cubicBezTo>
                <a:cubicBezTo>
                  <a:pt x="1615786" y="768085"/>
                  <a:pt x="2079913" y="-30283"/>
                  <a:pt x="2524990" y="890"/>
                </a:cubicBezTo>
                <a:cubicBezTo>
                  <a:pt x="2970067" y="32063"/>
                  <a:pt x="3624695" y="833894"/>
                  <a:pt x="3865418" y="988026"/>
                </a:cubicBezTo>
              </a:path>
            </a:pathLst>
          </a:custGeom>
          <a:noFill/>
          <a:ln w="57150">
            <a:solidFill>
              <a:srgbClr val="5000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 Placeholder 1">
            <a:extLst>
              <a:ext uri="{FF2B5EF4-FFF2-40B4-BE49-F238E27FC236}">
                <a16:creationId xmlns:a16="http://schemas.microsoft.com/office/drawing/2014/main" id="{C79DA9CC-FCB3-A849-FF88-659A1B216D4F}"/>
              </a:ext>
            </a:extLst>
          </p:cNvPr>
          <p:cNvSpPr>
            <a:spLocks noGrp="1"/>
          </p:cNvSpPr>
          <p:nvPr>
            <p:ph type="body" idx="1"/>
          </p:nvPr>
        </p:nvSpPr>
        <p:spPr>
          <a:xfrm>
            <a:off x="415600" y="1359815"/>
            <a:ext cx="5680400" cy="4555200"/>
          </a:xfrm>
        </p:spPr>
        <p:txBody>
          <a:bodyPr/>
          <a:lstStyle/>
          <a:p>
            <a:pPr marL="114300" indent="0">
              <a:buNone/>
            </a:pPr>
            <a:r>
              <a:rPr lang="en-GB" sz="2000" dirty="0"/>
              <a:t>Key features:</a:t>
            </a:r>
          </a:p>
          <a:p>
            <a:endParaRPr lang="en-GB" sz="2000" dirty="0"/>
          </a:p>
          <a:p>
            <a:r>
              <a:rPr lang="en-GB" sz="2000" dirty="0"/>
              <a:t>Extracts intervals using a supervised process (interval/feature combos are evaluated using Fisher score)</a:t>
            </a:r>
          </a:p>
          <a:p>
            <a:endParaRPr lang="en-GB" sz="2000" dirty="0"/>
          </a:p>
          <a:p>
            <a:endParaRPr lang="en-GB" sz="2000" dirty="0"/>
          </a:p>
          <a:p>
            <a:r>
              <a:rPr lang="en-GB" sz="2000" dirty="0"/>
              <a:t>Extracts 9 simple summary statistics</a:t>
            </a:r>
          </a:p>
          <a:p>
            <a:endParaRPr lang="en-GB" sz="2000" dirty="0"/>
          </a:p>
          <a:p>
            <a:endParaRPr lang="en-GB" sz="2000" dirty="0"/>
          </a:p>
          <a:p>
            <a:r>
              <a:rPr lang="en-GB" sz="2000" dirty="0"/>
              <a:t>Uses a periodogram, first order differences and autoregressive series representation</a:t>
            </a:r>
          </a:p>
        </p:txBody>
      </p:sp>
      <p:sp>
        <p:nvSpPr>
          <p:cNvPr id="3" name="Title 2">
            <a:extLst>
              <a:ext uri="{FF2B5EF4-FFF2-40B4-BE49-F238E27FC236}">
                <a16:creationId xmlns:a16="http://schemas.microsoft.com/office/drawing/2014/main" id="{3545C09F-DFFD-26A8-1F69-8180E679A793}"/>
              </a:ext>
            </a:extLst>
          </p:cNvPr>
          <p:cNvSpPr>
            <a:spLocks noGrp="1"/>
          </p:cNvSpPr>
          <p:nvPr>
            <p:ph type="title"/>
          </p:nvPr>
        </p:nvSpPr>
        <p:spPr/>
        <p:txBody>
          <a:bodyPr/>
          <a:lstStyle/>
          <a:p>
            <a:r>
              <a:rPr lang="en-GB" sz="2800" dirty="0"/>
              <a:t>Random Supervised Time Series Forest (R-STSF)</a:t>
            </a:r>
          </a:p>
        </p:txBody>
      </p:sp>
      <p:sp>
        <p:nvSpPr>
          <p:cNvPr id="5" name="Text Placeholder 1">
            <a:extLst>
              <a:ext uri="{FF2B5EF4-FFF2-40B4-BE49-F238E27FC236}">
                <a16:creationId xmlns:a16="http://schemas.microsoft.com/office/drawing/2014/main" id="{44F35057-0A82-C947-6022-77CCE99D3259}"/>
              </a:ext>
            </a:extLst>
          </p:cNvPr>
          <p:cNvSpPr txBox="1">
            <a:spLocks/>
          </p:cNvSpPr>
          <p:nvPr/>
        </p:nvSpPr>
        <p:spPr>
          <a:xfrm>
            <a:off x="0" y="6431070"/>
            <a:ext cx="12192000" cy="483575"/>
          </a:xfrm>
          <a:prstGeom prst="rect">
            <a:avLst/>
          </a:prstGeom>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500064"/>
              </a:buClr>
              <a:buSzPts val="1800"/>
              <a:buFont typeface="Arial"/>
              <a:buChar char="●"/>
              <a:defRPr sz="1800" b="0" i="0" u="none" strike="noStrike" cap="none">
                <a:solidFill>
                  <a:schemeClr val="tx1"/>
                </a:solidFill>
                <a:latin typeface="Aptos" panose="020B0004020202020204" pitchFamily="34" charset="0"/>
                <a:ea typeface="Arial"/>
                <a:cs typeface="Arial"/>
                <a:sym typeface="Arial"/>
              </a:defRPr>
            </a:lvl1pPr>
            <a:lvl2pPr marL="914400" marR="0" lvl="1"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14300" indent="0">
              <a:buFont typeface="Arial"/>
              <a:buNone/>
            </a:pPr>
            <a:r>
              <a:rPr lang="en-GB" sz="1100" dirty="0"/>
              <a:t>Cabello, N., </a:t>
            </a:r>
            <a:r>
              <a:rPr lang="en-GB" sz="1100" dirty="0" err="1"/>
              <a:t>Naghizade</a:t>
            </a:r>
            <a:r>
              <a:rPr lang="en-GB" sz="1100" dirty="0"/>
              <a:t>, E., Qi, J. and Kulik, L., 2024. Fast, accurate and explainable time series classification through randomization. </a:t>
            </a:r>
            <a:r>
              <a:rPr lang="en-GB" sz="1100" i="1" dirty="0"/>
              <a:t>Data Mining and Knowledge Discovery</a:t>
            </a:r>
            <a:r>
              <a:rPr lang="en-GB" sz="1100" dirty="0"/>
              <a:t>, </a:t>
            </a:r>
            <a:r>
              <a:rPr lang="en-GB" sz="1100" i="1" dirty="0"/>
              <a:t>38</a:t>
            </a:r>
            <a:r>
              <a:rPr lang="en-GB" sz="1100" dirty="0"/>
              <a:t>(2), pp.748-811.</a:t>
            </a:r>
          </a:p>
        </p:txBody>
      </p:sp>
      <p:cxnSp>
        <p:nvCxnSpPr>
          <p:cNvPr id="7" name="Straight Connector 6">
            <a:extLst>
              <a:ext uri="{FF2B5EF4-FFF2-40B4-BE49-F238E27FC236}">
                <a16:creationId xmlns:a16="http://schemas.microsoft.com/office/drawing/2014/main" id="{6B015C73-D7BC-5EB3-9B8C-0D96D9164E8C}"/>
              </a:ext>
            </a:extLst>
          </p:cNvPr>
          <p:cNvCxnSpPr>
            <a:cxnSpLocks/>
          </p:cNvCxnSpPr>
          <p:nvPr/>
        </p:nvCxnSpPr>
        <p:spPr>
          <a:xfrm>
            <a:off x="9258301" y="1359815"/>
            <a:ext cx="0" cy="155225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3" name="Freeform: Shape 12">
            <a:extLst>
              <a:ext uri="{FF2B5EF4-FFF2-40B4-BE49-F238E27FC236}">
                <a16:creationId xmlns:a16="http://schemas.microsoft.com/office/drawing/2014/main" id="{1D1BBFE2-D002-45E9-035E-3FB0E361FFB9}"/>
              </a:ext>
            </a:extLst>
          </p:cNvPr>
          <p:cNvSpPr/>
          <p:nvPr/>
        </p:nvSpPr>
        <p:spPr>
          <a:xfrm>
            <a:off x="7315200" y="3233440"/>
            <a:ext cx="3865418" cy="988026"/>
          </a:xfrm>
          <a:custGeom>
            <a:avLst/>
            <a:gdLst>
              <a:gd name="connsiteX0" fmla="*/ 0 w 3865418"/>
              <a:gd name="connsiteY0" fmla="*/ 208698 h 998407"/>
              <a:gd name="connsiteX1" fmla="*/ 1194954 w 3865418"/>
              <a:gd name="connsiteY1" fmla="*/ 811371 h 998407"/>
              <a:gd name="connsiteX2" fmla="*/ 2441863 w 3865418"/>
              <a:gd name="connsiteY2" fmla="*/ 880 h 998407"/>
              <a:gd name="connsiteX3" fmla="*/ 3865418 w 3865418"/>
              <a:gd name="connsiteY3" fmla="*/ 998407 h 998407"/>
              <a:gd name="connsiteX0" fmla="*/ 0 w 3865418"/>
              <a:gd name="connsiteY0" fmla="*/ 198317 h 988026"/>
              <a:gd name="connsiteX1" fmla="*/ 1194954 w 3865418"/>
              <a:gd name="connsiteY1" fmla="*/ 800990 h 988026"/>
              <a:gd name="connsiteX2" fmla="*/ 2524990 w 3865418"/>
              <a:gd name="connsiteY2" fmla="*/ 890 h 988026"/>
              <a:gd name="connsiteX3" fmla="*/ 3865418 w 3865418"/>
              <a:gd name="connsiteY3" fmla="*/ 988026 h 988026"/>
            </a:gdLst>
            <a:ahLst/>
            <a:cxnLst>
              <a:cxn ang="0">
                <a:pos x="connsiteX0" y="connsiteY0"/>
              </a:cxn>
              <a:cxn ang="0">
                <a:pos x="connsiteX1" y="connsiteY1"/>
              </a:cxn>
              <a:cxn ang="0">
                <a:pos x="connsiteX2" y="connsiteY2"/>
              </a:cxn>
              <a:cxn ang="0">
                <a:pos x="connsiteX3" y="connsiteY3"/>
              </a:cxn>
            </a:cxnLst>
            <a:rect l="l" t="t" r="r" b="b"/>
            <a:pathLst>
              <a:path w="3865418" h="988026">
                <a:moveTo>
                  <a:pt x="0" y="198317"/>
                </a:moveTo>
                <a:cubicBezTo>
                  <a:pt x="393988" y="516971"/>
                  <a:pt x="774122" y="833895"/>
                  <a:pt x="1194954" y="800990"/>
                </a:cubicBezTo>
                <a:cubicBezTo>
                  <a:pt x="1615786" y="768085"/>
                  <a:pt x="2079913" y="-30283"/>
                  <a:pt x="2524990" y="890"/>
                </a:cubicBezTo>
                <a:cubicBezTo>
                  <a:pt x="2970067" y="32063"/>
                  <a:pt x="3624695" y="833894"/>
                  <a:pt x="3865418" y="988026"/>
                </a:cubicBezTo>
              </a:path>
            </a:pathLst>
          </a:custGeom>
          <a:noFill/>
          <a:ln w="57150">
            <a:solidFill>
              <a:srgbClr val="5000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reeform: Shape 13">
            <a:extLst>
              <a:ext uri="{FF2B5EF4-FFF2-40B4-BE49-F238E27FC236}">
                <a16:creationId xmlns:a16="http://schemas.microsoft.com/office/drawing/2014/main" id="{94FC2901-0805-75F8-C52D-7B48651FE480}"/>
              </a:ext>
            </a:extLst>
          </p:cNvPr>
          <p:cNvSpPr/>
          <p:nvPr/>
        </p:nvSpPr>
        <p:spPr>
          <a:xfrm>
            <a:off x="7315200" y="4575666"/>
            <a:ext cx="3865418" cy="988026"/>
          </a:xfrm>
          <a:custGeom>
            <a:avLst/>
            <a:gdLst>
              <a:gd name="connsiteX0" fmla="*/ 0 w 3865418"/>
              <a:gd name="connsiteY0" fmla="*/ 208698 h 998407"/>
              <a:gd name="connsiteX1" fmla="*/ 1194954 w 3865418"/>
              <a:gd name="connsiteY1" fmla="*/ 811371 h 998407"/>
              <a:gd name="connsiteX2" fmla="*/ 2441863 w 3865418"/>
              <a:gd name="connsiteY2" fmla="*/ 880 h 998407"/>
              <a:gd name="connsiteX3" fmla="*/ 3865418 w 3865418"/>
              <a:gd name="connsiteY3" fmla="*/ 998407 h 998407"/>
              <a:gd name="connsiteX0" fmla="*/ 0 w 3865418"/>
              <a:gd name="connsiteY0" fmla="*/ 198317 h 988026"/>
              <a:gd name="connsiteX1" fmla="*/ 1194954 w 3865418"/>
              <a:gd name="connsiteY1" fmla="*/ 800990 h 988026"/>
              <a:gd name="connsiteX2" fmla="*/ 2524990 w 3865418"/>
              <a:gd name="connsiteY2" fmla="*/ 890 h 988026"/>
              <a:gd name="connsiteX3" fmla="*/ 3865418 w 3865418"/>
              <a:gd name="connsiteY3" fmla="*/ 988026 h 988026"/>
            </a:gdLst>
            <a:ahLst/>
            <a:cxnLst>
              <a:cxn ang="0">
                <a:pos x="connsiteX0" y="connsiteY0"/>
              </a:cxn>
              <a:cxn ang="0">
                <a:pos x="connsiteX1" y="connsiteY1"/>
              </a:cxn>
              <a:cxn ang="0">
                <a:pos x="connsiteX2" y="connsiteY2"/>
              </a:cxn>
              <a:cxn ang="0">
                <a:pos x="connsiteX3" y="connsiteY3"/>
              </a:cxn>
            </a:cxnLst>
            <a:rect l="l" t="t" r="r" b="b"/>
            <a:pathLst>
              <a:path w="3865418" h="988026">
                <a:moveTo>
                  <a:pt x="0" y="198317"/>
                </a:moveTo>
                <a:cubicBezTo>
                  <a:pt x="393988" y="516971"/>
                  <a:pt x="774122" y="833895"/>
                  <a:pt x="1194954" y="800990"/>
                </a:cubicBezTo>
                <a:cubicBezTo>
                  <a:pt x="1615786" y="768085"/>
                  <a:pt x="2079913" y="-30283"/>
                  <a:pt x="2524990" y="890"/>
                </a:cubicBezTo>
                <a:cubicBezTo>
                  <a:pt x="2970067" y="32063"/>
                  <a:pt x="3624695" y="833894"/>
                  <a:pt x="3865418" y="988026"/>
                </a:cubicBezTo>
              </a:path>
            </a:pathLst>
          </a:custGeom>
          <a:noFill/>
          <a:ln w="57150">
            <a:solidFill>
              <a:srgbClr val="5000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Connector 14">
            <a:extLst>
              <a:ext uri="{FF2B5EF4-FFF2-40B4-BE49-F238E27FC236}">
                <a16:creationId xmlns:a16="http://schemas.microsoft.com/office/drawing/2014/main" id="{A5170181-6F51-12C7-17C6-064D731CE4A6}"/>
              </a:ext>
            </a:extLst>
          </p:cNvPr>
          <p:cNvCxnSpPr>
            <a:cxnSpLocks/>
          </p:cNvCxnSpPr>
          <p:nvPr/>
        </p:nvCxnSpPr>
        <p:spPr>
          <a:xfrm>
            <a:off x="10241974" y="2652873"/>
            <a:ext cx="0" cy="155225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25A20B8-E80C-7640-3EC0-9C5BEE9BFC1E}"/>
              </a:ext>
            </a:extLst>
          </p:cNvPr>
          <p:cNvSpPr/>
          <p:nvPr/>
        </p:nvSpPr>
        <p:spPr>
          <a:xfrm>
            <a:off x="7190509" y="3233440"/>
            <a:ext cx="2067790" cy="11515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B3113726-8EB2-DC50-61DC-CEB97A5DC955}"/>
              </a:ext>
            </a:extLst>
          </p:cNvPr>
          <p:cNvSpPr/>
          <p:nvPr/>
        </p:nvSpPr>
        <p:spPr>
          <a:xfrm>
            <a:off x="7180119" y="4412168"/>
            <a:ext cx="2067790" cy="11515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719EC0FA-BEB3-CFFC-1298-F67BE32DB739}"/>
              </a:ext>
            </a:extLst>
          </p:cNvPr>
          <p:cNvSpPr/>
          <p:nvPr/>
        </p:nvSpPr>
        <p:spPr>
          <a:xfrm>
            <a:off x="10241974" y="4425672"/>
            <a:ext cx="1686790" cy="11515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Connector 21">
            <a:extLst>
              <a:ext uri="{FF2B5EF4-FFF2-40B4-BE49-F238E27FC236}">
                <a16:creationId xmlns:a16="http://schemas.microsoft.com/office/drawing/2014/main" id="{F37AD84B-D823-FD54-C802-4040CE23CDAA}"/>
              </a:ext>
            </a:extLst>
          </p:cNvPr>
          <p:cNvCxnSpPr/>
          <p:nvPr/>
        </p:nvCxnSpPr>
        <p:spPr>
          <a:xfrm>
            <a:off x="7834745" y="3429000"/>
            <a:ext cx="415637" cy="332509"/>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980B9C4A-0A17-00A6-38B3-664F80CE8319}"/>
              </a:ext>
            </a:extLst>
          </p:cNvPr>
          <p:cNvCxnSpPr>
            <a:cxnSpLocks/>
          </p:cNvCxnSpPr>
          <p:nvPr/>
        </p:nvCxnSpPr>
        <p:spPr>
          <a:xfrm rot="16200000">
            <a:off x="7820890" y="3435129"/>
            <a:ext cx="415637" cy="332509"/>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38423106-2105-B3CD-0B79-BD815A08A2ED}"/>
              </a:ext>
            </a:extLst>
          </p:cNvPr>
          <p:cNvCxnSpPr/>
          <p:nvPr/>
        </p:nvCxnSpPr>
        <p:spPr>
          <a:xfrm>
            <a:off x="7926532" y="4752458"/>
            <a:ext cx="415637" cy="332509"/>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2884467-990C-30C9-B7F3-A5B37E3159BF}"/>
              </a:ext>
            </a:extLst>
          </p:cNvPr>
          <p:cNvCxnSpPr>
            <a:cxnSpLocks/>
          </p:cNvCxnSpPr>
          <p:nvPr/>
        </p:nvCxnSpPr>
        <p:spPr>
          <a:xfrm rot="16200000">
            <a:off x="7912677" y="4758587"/>
            <a:ext cx="415637" cy="332509"/>
          </a:xfrm>
          <a:prstGeom prst="line">
            <a:avLst/>
          </a:prstGeom>
          <a:ln w="28575"/>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E90D5C43-E3BC-CCD4-8A8D-6D7128B156CD}"/>
              </a:ext>
            </a:extLst>
          </p:cNvPr>
          <p:cNvCxnSpPr/>
          <p:nvPr/>
        </p:nvCxnSpPr>
        <p:spPr>
          <a:xfrm>
            <a:off x="10591799" y="4800151"/>
            <a:ext cx="415637" cy="332509"/>
          </a:xfrm>
          <a:prstGeom prst="line">
            <a:avLst/>
          </a:prstGeom>
          <a:ln w="28575"/>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5E432C44-C7F0-7D3F-F565-46D778B1C02C}"/>
              </a:ext>
            </a:extLst>
          </p:cNvPr>
          <p:cNvCxnSpPr>
            <a:cxnSpLocks/>
          </p:cNvCxnSpPr>
          <p:nvPr/>
        </p:nvCxnSpPr>
        <p:spPr>
          <a:xfrm rot="16200000">
            <a:off x="10577944" y="4806280"/>
            <a:ext cx="415637" cy="332509"/>
          </a:xfrm>
          <a:prstGeom prst="line">
            <a:avLst/>
          </a:prstGeom>
          <a:ln w="28575"/>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2EED7678-17CF-1EBE-D4FB-A5EFF49F404E}"/>
              </a:ext>
            </a:extLst>
          </p:cNvPr>
          <p:cNvCxnSpPr>
            <a:cxnSpLocks/>
          </p:cNvCxnSpPr>
          <p:nvPr/>
        </p:nvCxnSpPr>
        <p:spPr>
          <a:xfrm>
            <a:off x="9718964" y="4024943"/>
            <a:ext cx="0" cy="155225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9" name="Text Placeholder 1">
            <a:extLst>
              <a:ext uri="{FF2B5EF4-FFF2-40B4-BE49-F238E27FC236}">
                <a16:creationId xmlns:a16="http://schemas.microsoft.com/office/drawing/2014/main" id="{F183C26B-6F67-B99E-D711-2DF41B420CAB}"/>
              </a:ext>
            </a:extLst>
          </p:cNvPr>
          <p:cNvSpPr txBox="1">
            <a:spLocks/>
          </p:cNvSpPr>
          <p:nvPr/>
        </p:nvSpPr>
        <p:spPr>
          <a:xfrm>
            <a:off x="9426289" y="1294308"/>
            <a:ext cx="741236" cy="545916"/>
          </a:xfrm>
          <a:prstGeom prst="rect">
            <a:avLst/>
          </a:prstGeom>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500064"/>
              </a:buClr>
              <a:buSzPts val="1800"/>
              <a:buFont typeface="Arial"/>
              <a:buChar char="●"/>
              <a:defRPr sz="1800" b="0" i="0" u="none" strike="noStrike" cap="none">
                <a:solidFill>
                  <a:schemeClr val="tx1"/>
                </a:solidFill>
                <a:latin typeface="Aptos" panose="020B0004020202020204" pitchFamily="34" charset="0"/>
                <a:ea typeface="Arial"/>
                <a:cs typeface="Arial"/>
                <a:sym typeface="Arial"/>
              </a:defRPr>
            </a:lvl1pPr>
            <a:lvl2pPr marL="914400" marR="0" lvl="1"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14300" indent="0">
              <a:buFont typeface="Arial"/>
              <a:buNone/>
            </a:pPr>
            <a:r>
              <a:rPr lang="en-GB" sz="2000" dirty="0">
                <a:solidFill>
                  <a:srgbClr val="00B050"/>
                </a:solidFill>
              </a:rPr>
              <a:t>0.7</a:t>
            </a:r>
          </a:p>
        </p:txBody>
      </p:sp>
      <p:sp>
        <p:nvSpPr>
          <p:cNvPr id="30" name="Text Placeholder 1">
            <a:extLst>
              <a:ext uri="{FF2B5EF4-FFF2-40B4-BE49-F238E27FC236}">
                <a16:creationId xmlns:a16="http://schemas.microsoft.com/office/drawing/2014/main" id="{A3551AF8-2F58-2B2E-3CCC-1E938185989C}"/>
              </a:ext>
            </a:extLst>
          </p:cNvPr>
          <p:cNvSpPr txBox="1">
            <a:spLocks/>
          </p:cNvSpPr>
          <p:nvPr/>
        </p:nvSpPr>
        <p:spPr>
          <a:xfrm>
            <a:off x="8274629" y="1305467"/>
            <a:ext cx="833003" cy="545916"/>
          </a:xfrm>
          <a:prstGeom prst="rect">
            <a:avLst/>
          </a:prstGeom>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500064"/>
              </a:buClr>
              <a:buSzPts val="1800"/>
              <a:buFont typeface="Arial"/>
              <a:buChar char="●"/>
              <a:defRPr sz="1800" b="0" i="0" u="none" strike="noStrike" cap="none">
                <a:solidFill>
                  <a:schemeClr val="tx1"/>
                </a:solidFill>
                <a:latin typeface="Aptos" panose="020B0004020202020204" pitchFamily="34" charset="0"/>
                <a:ea typeface="Arial"/>
                <a:cs typeface="Arial"/>
                <a:sym typeface="Arial"/>
              </a:defRPr>
            </a:lvl1pPr>
            <a:lvl2pPr marL="914400" marR="0" lvl="1"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14300" indent="0">
              <a:buFont typeface="Arial"/>
              <a:buNone/>
            </a:pPr>
            <a:r>
              <a:rPr lang="en-GB" sz="2000" dirty="0">
                <a:solidFill>
                  <a:srgbClr val="FF0000"/>
                </a:solidFill>
              </a:rPr>
              <a:t>0.55</a:t>
            </a:r>
          </a:p>
        </p:txBody>
      </p:sp>
      <p:sp>
        <p:nvSpPr>
          <p:cNvPr id="32" name="Text Placeholder 1">
            <a:extLst>
              <a:ext uri="{FF2B5EF4-FFF2-40B4-BE49-F238E27FC236}">
                <a16:creationId xmlns:a16="http://schemas.microsoft.com/office/drawing/2014/main" id="{B926F0F0-2D6D-9CB2-BF18-EE4EE2716396}"/>
              </a:ext>
            </a:extLst>
          </p:cNvPr>
          <p:cNvSpPr txBox="1">
            <a:spLocks/>
          </p:cNvSpPr>
          <p:nvPr/>
        </p:nvSpPr>
        <p:spPr>
          <a:xfrm>
            <a:off x="9408968" y="2737009"/>
            <a:ext cx="833003" cy="545916"/>
          </a:xfrm>
          <a:prstGeom prst="rect">
            <a:avLst/>
          </a:prstGeom>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500064"/>
              </a:buClr>
              <a:buSzPts val="1800"/>
              <a:buFont typeface="Arial"/>
              <a:buChar char="●"/>
              <a:defRPr sz="1800" b="0" i="0" u="none" strike="noStrike" cap="none">
                <a:solidFill>
                  <a:schemeClr val="tx1"/>
                </a:solidFill>
                <a:latin typeface="Aptos" panose="020B0004020202020204" pitchFamily="34" charset="0"/>
                <a:ea typeface="Arial"/>
                <a:cs typeface="Arial"/>
                <a:sym typeface="Arial"/>
              </a:defRPr>
            </a:lvl1pPr>
            <a:lvl2pPr marL="914400" marR="0" lvl="1"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14300" indent="0">
              <a:buFont typeface="Arial"/>
              <a:buNone/>
            </a:pPr>
            <a:r>
              <a:rPr lang="en-GB" sz="2000" dirty="0">
                <a:solidFill>
                  <a:srgbClr val="00B050"/>
                </a:solidFill>
              </a:rPr>
              <a:t>0.9</a:t>
            </a:r>
          </a:p>
        </p:txBody>
      </p:sp>
      <p:sp>
        <p:nvSpPr>
          <p:cNvPr id="33" name="Text Placeholder 1">
            <a:extLst>
              <a:ext uri="{FF2B5EF4-FFF2-40B4-BE49-F238E27FC236}">
                <a16:creationId xmlns:a16="http://schemas.microsoft.com/office/drawing/2014/main" id="{3ECB0B98-3165-1655-6D13-BF84CF59CD02}"/>
              </a:ext>
            </a:extLst>
          </p:cNvPr>
          <p:cNvSpPr txBox="1">
            <a:spLocks/>
          </p:cNvSpPr>
          <p:nvPr/>
        </p:nvSpPr>
        <p:spPr>
          <a:xfrm>
            <a:off x="10287867" y="2741988"/>
            <a:ext cx="833003" cy="545916"/>
          </a:xfrm>
          <a:prstGeom prst="rect">
            <a:avLst/>
          </a:prstGeom>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500064"/>
              </a:buClr>
              <a:buSzPts val="1800"/>
              <a:buFont typeface="Arial"/>
              <a:buChar char="●"/>
              <a:defRPr sz="1800" b="0" i="0" u="none" strike="noStrike" cap="none">
                <a:solidFill>
                  <a:schemeClr val="tx1"/>
                </a:solidFill>
                <a:latin typeface="Aptos" panose="020B0004020202020204" pitchFamily="34" charset="0"/>
                <a:ea typeface="Arial"/>
                <a:cs typeface="Arial"/>
                <a:sym typeface="Arial"/>
              </a:defRPr>
            </a:lvl1pPr>
            <a:lvl2pPr marL="914400" marR="0" lvl="1"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14300" indent="0">
              <a:buFont typeface="Arial"/>
              <a:buNone/>
            </a:pPr>
            <a:r>
              <a:rPr lang="en-GB" sz="2000" dirty="0">
                <a:solidFill>
                  <a:srgbClr val="FF0000"/>
                </a:solidFill>
              </a:rPr>
              <a:t>0.6</a:t>
            </a:r>
          </a:p>
        </p:txBody>
      </p:sp>
      <p:sp>
        <p:nvSpPr>
          <p:cNvPr id="34" name="Text Placeholder 1">
            <a:extLst>
              <a:ext uri="{FF2B5EF4-FFF2-40B4-BE49-F238E27FC236}">
                <a16:creationId xmlns:a16="http://schemas.microsoft.com/office/drawing/2014/main" id="{21BDDFA2-0951-3867-D144-31B64980614D}"/>
              </a:ext>
            </a:extLst>
          </p:cNvPr>
          <p:cNvSpPr txBox="1">
            <a:spLocks/>
          </p:cNvSpPr>
          <p:nvPr/>
        </p:nvSpPr>
        <p:spPr>
          <a:xfrm>
            <a:off x="9730222" y="4881555"/>
            <a:ext cx="833003" cy="545916"/>
          </a:xfrm>
          <a:prstGeom prst="rect">
            <a:avLst/>
          </a:prstGeom>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500064"/>
              </a:buClr>
              <a:buSzPts val="1800"/>
              <a:buFont typeface="Arial"/>
              <a:buChar char="●"/>
              <a:defRPr sz="1800" b="0" i="0" u="none" strike="noStrike" cap="none">
                <a:solidFill>
                  <a:schemeClr val="tx1"/>
                </a:solidFill>
                <a:latin typeface="Aptos" panose="020B0004020202020204" pitchFamily="34" charset="0"/>
                <a:ea typeface="Arial"/>
                <a:cs typeface="Arial"/>
                <a:sym typeface="Arial"/>
              </a:defRPr>
            </a:lvl1pPr>
            <a:lvl2pPr marL="914400" marR="0" lvl="1"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14300" indent="0">
              <a:buFont typeface="Arial"/>
              <a:buNone/>
            </a:pPr>
            <a:r>
              <a:rPr lang="en-GB" sz="2000" dirty="0">
                <a:solidFill>
                  <a:srgbClr val="00B050"/>
                </a:solidFill>
              </a:rPr>
              <a:t>0.8</a:t>
            </a:r>
          </a:p>
        </p:txBody>
      </p:sp>
      <p:sp>
        <p:nvSpPr>
          <p:cNvPr id="35" name="Text Placeholder 1">
            <a:extLst>
              <a:ext uri="{FF2B5EF4-FFF2-40B4-BE49-F238E27FC236}">
                <a16:creationId xmlns:a16="http://schemas.microsoft.com/office/drawing/2014/main" id="{3A12EAFD-57A3-CF3C-F87E-0FE9A5CF920C}"/>
              </a:ext>
            </a:extLst>
          </p:cNvPr>
          <p:cNvSpPr txBox="1">
            <a:spLocks/>
          </p:cNvSpPr>
          <p:nvPr/>
        </p:nvSpPr>
        <p:spPr>
          <a:xfrm>
            <a:off x="8945708" y="4875902"/>
            <a:ext cx="833003" cy="545916"/>
          </a:xfrm>
          <a:prstGeom prst="rect">
            <a:avLst/>
          </a:prstGeom>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500064"/>
              </a:buClr>
              <a:buSzPts val="1800"/>
              <a:buFont typeface="Arial"/>
              <a:buChar char="●"/>
              <a:defRPr sz="1800" b="0" i="0" u="none" strike="noStrike" cap="none">
                <a:solidFill>
                  <a:schemeClr val="tx1"/>
                </a:solidFill>
                <a:latin typeface="Aptos" panose="020B0004020202020204" pitchFamily="34" charset="0"/>
                <a:ea typeface="Arial"/>
                <a:cs typeface="Arial"/>
                <a:sym typeface="Arial"/>
              </a:defRPr>
            </a:lvl1pPr>
            <a:lvl2pPr marL="914400" marR="0" lvl="1"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14300" indent="0">
              <a:buFont typeface="Arial"/>
              <a:buNone/>
            </a:pPr>
            <a:r>
              <a:rPr lang="en-GB" sz="2000" dirty="0">
                <a:solidFill>
                  <a:srgbClr val="FF0000"/>
                </a:solidFill>
              </a:rPr>
              <a:t>0.6</a:t>
            </a:r>
          </a:p>
        </p:txBody>
      </p:sp>
    </p:spTree>
    <p:extLst>
      <p:ext uri="{BB962C8B-B14F-4D97-AF65-F5344CB8AC3E}">
        <p14:creationId xmlns:p14="http://schemas.microsoft.com/office/powerpoint/2010/main" val="3221127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9DA9CC-FCB3-A849-FF88-659A1B216D4F}"/>
              </a:ext>
            </a:extLst>
          </p:cNvPr>
          <p:cNvSpPr>
            <a:spLocks noGrp="1"/>
          </p:cNvSpPr>
          <p:nvPr>
            <p:ph type="body" idx="1"/>
          </p:nvPr>
        </p:nvSpPr>
        <p:spPr>
          <a:xfrm>
            <a:off x="415600" y="1359815"/>
            <a:ext cx="5680400" cy="4555200"/>
          </a:xfrm>
        </p:spPr>
        <p:txBody>
          <a:bodyPr/>
          <a:lstStyle/>
          <a:p>
            <a:pPr marL="114300" indent="0">
              <a:buNone/>
            </a:pPr>
            <a:r>
              <a:rPr lang="en-GB" sz="2000" dirty="0"/>
              <a:t>Key features:</a:t>
            </a:r>
          </a:p>
          <a:p>
            <a:endParaRPr lang="en-GB" sz="2000" dirty="0"/>
          </a:p>
          <a:p>
            <a:r>
              <a:rPr lang="en-GB" sz="2000" dirty="0"/>
              <a:t>Extracts fixed dyadic intervals</a:t>
            </a:r>
          </a:p>
          <a:p>
            <a:endParaRPr lang="en-GB" sz="2000" dirty="0"/>
          </a:p>
          <a:p>
            <a:endParaRPr lang="en-GB" sz="2000" dirty="0"/>
          </a:p>
          <a:p>
            <a:r>
              <a:rPr lang="en-GB" sz="2000" dirty="0"/>
              <a:t>Uses the quantiles of intervals as features</a:t>
            </a:r>
          </a:p>
          <a:p>
            <a:endParaRPr lang="en-GB" sz="2000" dirty="0"/>
          </a:p>
          <a:p>
            <a:endParaRPr lang="en-GB" sz="2000" dirty="0"/>
          </a:p>
          <a:p>
            <a:r>
              <a:rPr lang="en-GB" sz="2000" dirty="0"/>
              <a:t>Extracts from multiple series representations like previous approaches.</a:t>
            </a:r>
          </a:p>
        </p:txBody>
      </p:sp>
      <p:sp>
        <p:nvSpPr>
          <p:cNvPr id="3" name="Title 2">
            <a:extLst>
              <a:ext uri="{FF2B5EF4-FFF2-40B4-BE49-F238E27FC236}">
                <a16:creationId xmlns:a16="http://schemas.microsoft.com/office/drawing/2014/main" id="{3545C09F-DFFD-26A8-1F69-8180E679A793}"/>
              </a:ext>
            </a:extLst>
          </p:cNvPr>
          <p:cNvSpPr>
            <a:spLocks noGrp="1"/>
          </p:cNvSpPr>
          <p:nvPr>
            <p:ph type="title"/>
          </p:nvPr>
        </p:nvSpPr>
        <p:spPr/>
        <p:txBody>
          <a:bodyPr/>
          <a:lstStyle/>
          <a:p>
            <a:r>
              <a:rPr lang="en-GB" dirty="0"/>
              <a:t>QUANT</a:t>
            </a:r>
          </a:p>
        </p:txBody>
      </p:sp>
      <p:sp>
        <p:nvSpPr>
          <p:cNvPr id="5" name="Text Placeholder 1">
            <a:extLst>
              <a:ext uri="{FF2B5EF4-FFF2-40B4-BE49-F238E27FC236}">
                <a16:creationId xmlns:a16="http://schemas.microsoft.com/office/drawing/2014/main" id="{44F35057-0A82-C947-6022-77CCE99D3259}"/>
              </a:ext>
            </a:extLst>
          </p:cNvPr>
          <p:cNvSpPr txBox="1">
            <a:spLocks/>
          </p:cNvSpPr>
          <p:nvPr/>
        </p:nvSpPr>
        <p:spPr>
          <a:xfrm>
            <a:off x="0" y="6425597"/>
            <a:ext cx="12192000" cy="429013"/>
          </a:xfrm>
          <a:prstGeom prst="rect">
            <a:avLst/>
          </a:prstGeom>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500064"/>
              </a:buClr>
              <a:buSzPts val="1800"/>
              <a:buFont typeface="Arial"/>
              <a:buChar char="●"/>
              <a:defRPr sz="1800" b="0" i="0" u="none" strike="noStrike" cap="none">
                <a:solidFill>
                  <a:schemeClr val="tx1"/>
                </a:solidFill>
                <a:latin typeface="Aptos" panose="020B0004020202020204" pitchFamily="34" charset="0"/>
                <a:ea typeface="Arial"/>
                <a:cs typeface="Arial"/>
                <a:sym typeface="Arial"/>
              </a:defRPr>
            </a:lvl1pPr>
            <a:lvl2pPr marL="914400" marR="0" lvl="1"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14300" indent="0">
              <a:buFont typeface="Arial"/>
              <a:buNone/>
            </a:pPr>
            <a:r>
              <a:rPr lang="en-GB" sz="1100" dirty="0"/>
              <a:t>Dempster, A., Schmidt, D.F. and Webb, G.I., 2024. Quant: A minimalist interval method for time series classification. </a:t>
            </a:r>
            <a:r>
              <a:rPr lang="en-GB" sz="1100" i="1" dirty="0"/>
              <a:t>Data Mining and Knowledge Discovery</a:t>
            </a:r>
            <a:r>
              <a:rPr lang="en-GB" sz="1100" dirty="0"/>
              <a:t>, pp.1-26.</a:t>
            </a:r>
          </a:p>
        </p:txBody>
      </p:sp>
      <p:pic>
        <p:nvPicPr>
          <p:cNvPr id="4" name="Picture 3" descr="A graph of different types of lines&#10;&#10;Description automatically generated with medium confidence">
            <a:extLst>
              <a:ext uri="{FF2B5EF4-FFF2-40B4-BE49-F238E27FC236}">
                <a16:creationId xmlns:a16="http://schemas.microsoft.com/office/drawing/2014/main" id="{CE34E4B3-EA33-2F75-572A-56DD958F7B36}"/>
              </a:ext>
            </a:extLst>
          </p:cNvPr>
          <p:cNvPicPr>
            <a:picLocks noChangeAspect="1"/>
          </p:cNvPicPr>
          <p:nvPr/>
        </p:nvPicPr>
        <p:blipFill>
          <a:blip r:embed="rId3"/>
          <a:stretch>
            <a:fillRect/>
          </a:stretch>
        </p:blipFill>
        <p:spPr>
          <a:xfrm>
            <a:off x="6774873" y="1359815"/>
            <a:ext cx="4520711" cy="4314848"/>
          </a:xfrm>
          <a:prstGeom prst="rect">
            <a:avLst/>
          </a:prstGeom>
        </p:spPr>
      </p:pic>
    </p:spTree>
    <p:extLst>
      <p:ext uri="{BB962C8B-B14F-4D97-AF65-F5344CB8AC3E}">
        <p14:creationId xmlns:p14="http://schemas.microsoft.com/office/powerpoint/2010/main" val="1362213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1E7C59-15C1-0A42-3DD1-19BCD51C0B05}"/>
              </a:ext>
            </a:extLst>
          </p:cNvPr>
          <p:cNvSpPr>
            <a:spLocks noGrp="1"/>
          </p:cNvSpPr>
          <p:nvPr>
            <p:ph type="body" idx="1"/>
          </p:nvPr>
        </p:nvSpPr>
        <p:spPr>
          <a:xfrm>
            <a:off x="415600" y="1401551"/>
            <a:ext cx="6110470" cy="4555200"/>
          </a:xfrm>
        </p:spPr>
        <p:txBody>
          <a:bodyPr/>
          <a:lstStyle/>
          <a:p>
            <a:pPr marL="114300" indent="0">
              <a:buNone/>
            </a:pPr>
            <a:r>
              <a:rPr lang="en-GB" sz="2000" dirty="0"/>
              <a:t>Interval approaches have had a significant amount of improvement over time, with recent approaches eclipsing TSF on benchmark data. </a:t>
            </a:r>
          </a:p>
        </p:txBody>
      </p:sp>
      <p:sp>
        <p:nvSpPr>
          <p:cNvPr id="3" name="Title 2">
            <a:extLst>
              <a:ext uri="{FF2B5EF4-FFF2-40B4-BE49-F238E27FC236}">
                <a16:creationId xmlns:a16="http://schemas.microsoft.com/office/drawing/2014/main" id="{8176907C-8461-864A-9EA1-49ED68CA77F0}"/>
              </a:ext>
            </a:extLst>
          </p:cNvPr>
          <p:cNvSpPr>
            <a:spLocks noGrp="1"/>
          </p:cNvSpPr>
          <p:nvPr>
            <p:ph type="title"/>
          </p:nvPr>
        </p:nvSpPr>
        <p:spPr/>
        <p:txBody>
          <a:bodyPr/>
          <a:lstStyle/>
          <a:p>
            <a:r>
              <a:rPr lang="en-GB" dirty="0"/>
              <a:t>Interval-based Performance</a:t>
            </a:r>
          </a:p>
        </p:txBody>
      </p:sp>
      <p:pic>
        <p:nvPicPr>
          <p:cNvPr id="5" name="Picture 4">
            <a:extLst>
              <a:ext uri="{FF2B5EF4-FFF2-40B4-BE49-F238E27FC236}">
                <a16:creationId xmlns:a16="http://schemas.microsoft.com/office/drawing/2014/main" id="{936FDEA6-B917-EC59-6DC1-1E3186AF55B3}"/>
              </a:ext>
            </a:extLst>
          </p:cNvPr>
          <p:cNvPicPr>
            <a:picLocks noChangeAspect="1"/>
          </p:cNvPicPr>
          <p:nvPr/>
        </p:nvPicPr>
        <p:blipFill rotWithShape="1">
          <a:blip r:embed="rId2"/>
          <a:srcRect r="1404"/>
          <a:stretch/>
        </p:blipFill>
        <p:spPr>
          <a:xfrm>
            <a:off x="275341" y="3763085"/>
            <a:ext cx="6390988" cy="2328026"/>
          </a:xfrm>
          <a:prstGeom prst="rect">
            <a:avLst/>
          </a:prstGeom>
        </p:spPr>
      </p:pic>
      <p:pic>
        <p:nvPicPr>
          <p:cNvPr id="7" name="Picture 6">
            <a:extLst>
              <a:ext uri="{FF2B5EF4-FFF2-40B4-BE49-F238E27FC236}">
                <a16:creationId xmlns:a16="http://schemas.microsoft.com/office/drawing/2014/main" id="{5F1192EF-7BD1-E10E-88F7-6EE43F38B964}"/>
              </a:ext>
            </a:extLst>
          </p:cNvPr>
          <p:cNvPicPr>
            <a:picLocks noChangeAspect="1"/>
          </p:cNvPicPr>
          <p:nvPr/>
        </p:nvPicPr>
        <p:blipFill>
          <a:blip r:embed="rId3"/>
          <a:stretch>
            <a:fillRect/>
          </a:stretch>
        </p:blipFill>
        <p:spPr>
          <a:xfrm>
            <a:off x="6806588" y="1911938"/>
            <a:ext cx="4867910" cy="4293473"/>
          </a:xfrm>
          <a:prstGeom prst="rect">
            <a:avLst/>
          </a:prstGeom>
        </p:spPr>
      </p:pic>
    </p:spTree>
    <p:extLst>
      <p:ext uri="{BB962C8B-B14F-4D97-AF65-F5344CB8AC3E}">
        <p14:creationId xmlns:p14="http://schemas.microsoft.com/office/powerpoint/2010/main" val="3643968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3F4CA5-E2C0-76CC-3D6D-CB3609ECF400}"/>
              </a:ext>
            </a:extLst>
          </p:cNvPr>
          <p:cNvSpPr>
            <a:spLocks noGrp="1"/>
          </p:cNvSpPr>
          <p:nvPr>
            <p:ph type="body" idx="1"/>
          </p:nvPr>
        </p:nvSpPr>
        <p:spPr>
          <a:xfrm>
            <a:off x="415600" y="1266066"/>
            <a:ext cx="11360800" cy="2059014"/>
          </a:xfrm>
        </p:spPr>
        <p:txBody>
          <a:bodyPr/>
          <a:lstStyle/>
          <a:p>
            <a:pPr marL="114300" indent="0">
              <a:buNone/>
            </a:pPr>
            <a:r>
              <a:rPr lang="en-GB" sz="2000" dirty="0"/>
              <a:t>Our aim is to give you an overview of recent the algorithmic developments and an idea about how/when to uses these algorithms.</a:t>
            </a:r>
          </a:p>
          <a:p>
            <a:pPr marL="114300" indent="0">
              <a:buNone/>
            </a:pPr>
            <a:endParaRPr lang="en-GB" sz="2000" dirty="0"/>
          </a:p>
          <a:p>
            <a:pPr marL="114300" indent="0">
              <a:buNone/>
            </a:pPr>
            <a:r>
              <a:rPr lang="en-US" sz="2000" dirty="0"/>
              <a:t>We do not cover</a:t>
            </a:r>
            <a:r>
              <a:rPr lang="en-AU" sz="2000" dirty="0"/>
              <a:t> more specific topics, such as how to deal with unequal length series, missing values or data sampled at different frequencies. Many of the approaches covered can handle multivariate data, but we won’t include these details.</a:t>
            </a:r>
            <a:endParaRPr lang="en-GB" sz="2000" dirty="0"/>
          </a:p>
        </p:txBody>
      </p:sp>
      <p:sp>
        <p:nvSpPr>
          <p:cNvPr id="3" name="Title 2">
            <a:extLst>
              <a:ext uri="{FF2B5EF4-FFF2-40B4-BE49-F238E27FC236}">
                <a16:creationId xmlns:a16="http://schemas.microsoft.com/office/drawing/2014/main" id="{F4B2A606-27D7-CB6E-F04D-A48EFEBF71E2}"/>
              </a:ext>
            </a:extLst>
          </p:cNvPr>
          <p:cNvSpPr>
            <a:spLocks noGrp="1"/>
          </p:cNvSpPr>
          <p:nvPr>
            <p:ph type="title"/>
          </p:nvPr>
        </p:nvSpPr>
        <p:spPr/>
        <p:txBody>
          <a:bodyPr/>
          <a:lstStyle/>
          <a:p>
            <a:r>
              <a:rPr lang="en-GB" dirty="0"/>
              <a:t>Time Series Classification (TSC) and Regression (TSER)</a:t>
            </a:r>
          </a:p>
        </p:txBody>
      </p:sp>
      <p:grpSp>
        <p:nvGrpSpPr>
          <p:cNvPr id="4" name="Group 3">
            <a:extLst>
              <a:ext uri="{FF2B5EF4-FFF2-40B4-BE49-F238E27FC236}">
                <a16:creationId xmlns:a16="http://schemas.microsoft.com/office/drawing/2014/main" id="{F585134E-7BA9-22B6-78F6-6608FF04F94C}"/>
              </a:ext>
            </a:extLst>
          </p:cNvPr>
          <p:cNvGrpSpPr/>
          <p:nvPr/>
        </p:nvGrpSpPr>
        <p:grpSpPr>
          <a:xfrm>
            <a:off x="322069" y="3555506"/>
            <a:ext cx="5468458" cy="2924337"/>
            <a:chOff x="844159" y="1082506"/>
            <a:chExt cx="7116472" cy="3236069"/>
          </a:xfrm>
        </p:grpSpPr>
        <p:sp>
          <p:nvSpPr>
            <p:cNvPr id="5" name="Content Placeholder 2">
              <a:extLst>
                <a:ext uri="{FF2B5EF4-FFF2-40B4-BE49-F238E27FC236}">
                  <a16:creationId xmlns:a16="http://schemas.microsoft.com/office/drawing/2014/main" id="{46B71255-C7C3-A4E9-64BC-3688B5E5518B}"/>
                </a:ext>
              </a:extLst>
            </p:cNvPr>
            <p:cNvSpPr txBox="1">
              <a:spLocks/>
            </p:cNvSpPr>
            <p:nvPr/>
          </p:nvSpPr>
          <p:spPr>
            <a:xfrm>
              <a:off x="4291764" y="3090836"/>
              <a:ext cx="2139736" cy="581990"/>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SzPct val="100000"/>
              </a:pPr>
              <a:r>
                <a:rPr lang="en-GB" sz="1600" i="1" dirty="0"/>
                <a:t>Classify </a:t>
              </a:r>
              <a:br>
                <a:rPr lang="en-GB" sz="1600" i="1" dirty="0"/>
              </a:br>
              <a:r>
                <a:rPr lang="en-GB" sz="1600" i="1" dirty="0"/>
                <a:t>unlabelled series</a:t>
              </a:r>
              <a:endParaRPr lang="en-US" sz="1600" dirty="0"/>
            </a:p>
          </p:txBody>
        </p:sp>
        <p:sp>
          <p:nvSpPr>
            <p:cNvPr id="6" name="Freeform 17">
              <a:extLst>
                <a:ext uri="{FF2B5EF4-FFF2-40B4-BE49-F238E27FC236}">
                  <a16:creationId xmlns:a16="http://schemas.microsoft.com/office/drawing/2014/main" id="{CA5C8AA0-E3E3-65D4-1BCE-BAB4EB94EA5D}"/>
                </a:ext>
              </a:extLst>
            </p:cNvPr>
            <p:cNvSpPr/>
            <p:nvPr/>
          </p:nvSpPr>
          <p:spPr>
            <a:xfrm rot="423803">
              <a:off x="912354" y="3240473"/>
              <a:ext cx="6312861" cy="790184"/>
            </a:xfrm>
            <a:custGeom>
              <a:avLst/>
              <a:gdLst>
                <a:gd name="connsiteX0" fmla="*/ 0 w 8288594"/>
                <a:gd name="connsiteY0" fmla="*/ 1386577 h 1503118"/>
                <a:gd name="connsiteX1" fmla="*/ 2064775 w 8288594"/>
                <a:gd name="connsiteY1" fmla="*/ 228 h 1503118"/>
                <a:gd name="connsiteX2" fmla="*/ 3952568 w 8288594"/>
                <a:gd name="connsiteY2" fmla="*/ 1475067 h 1503118"/>
                <a:gd name="connsiteX3" fmla="*/ 8288594 w 8288594"/>
                <a:gd name="connsiteY3" fmla="*/ 826138 h 1503118"/>
              </a:gdLst>
              <a:ahLst/>
              <a:cxnLst>
                <a:cxn ang="0">
                  <a:pos x="connsiteX0" y="connsiteY0"/>
                </a:cxn>
                <a:cxn ang="0">
                  <a:pos x="connsiteX1" y="connsiteY1"/>
                </a:cxn>
                <a:cxn ang="0">
                  <a:pos x="connsiteX2" y="connsiteY2"/>
                </a:cxn>
                <a:cxn ang="0">
                  <a:pos x="connsiteX3" y="connsiteY3"/>
                </a:cxn>
              </a:cxnLst>
              <a:rect l="l" t="t" r="r" b="b"/>
              <a:pathLst>
                <a:path w="8288594" h="1503118">
                  <a:moveTo>
                    <a:pt x="0" y="1386577"/>
                  </a:moveTo>
                  <a:cubicBezTo>
                    <a:pt x="703007" y="686028"/>
                    <a:pt x="1406014" y="-14520"/>
                    <a:pt x="2064775" y="228"/>
                  </a:cubicBezTo>
                  <a:cubicBezTo>
                    <a:pt x="2723536" y="14976"/>
                    <a:pt x="2915265" y="1337415"/>
                    <a:pt x="3952568" y="1475067"/>
                  </a:cubicBezTo>
                  <a:cubicBezTo>
                    <a:pt x="4989871" y="1612719"/>
                    <a:pt x="6639232" y="1219428"/>
                    <a:pt x="8288594" y="826138"/>
                  </a:cubicBezTo>
                </a:path>
              </a:pathLst>
            </a:custGeom>
            <a:ln w="63500" cap="rnd">
              <a:solidFill>
                <a:schemeClr val="bg1">
                  <a:lumMod val="50000"/>
                </a:schemeClr>
              </a:solidFill>
            </a:ln>
          </p:spPr>
          <p:style>
            <a:lnRef idx="1">
              <a:schemeClr val="accent2"/>
            </a:lnRef>
            <a:fillRef idx="0">
              <a:schemeClr val="accent2"/>
            </a:fillRef>
            <a:effectRef idx="0">
              <a:schemeClr val="accent2"/>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SzPct val="100000"/>
              </a:pPr>
              <a:endParaRPr lang="en-US" sz="1600"/>
            </a:p>
          </p:txBody>
        </p:sp>
        <p:sp>
          <p:nvSpPr>
            <p:cNvPr id="7" name="Freeform: Shape 6">
              <a:extLst>
                <a:ext uri="{FF2B5EF4-FFF2-40B4-BE49-F238E27FC236}">
                  <a16:creationId xmlns:a16="http://schemas.microsoft.com/office/drawing/2014/main" id="{87A1EE56-1BB9-83EA-2A06-A28F40220206}"/>
                </a:ext>
              </a:extLst>
            </p:cNvPr>
            <p:cNvSpPr/>
            <p:nvPr/>
          </p:nvSpPr>
          <p:spPr>
            <a:xfrm rot="8625883">
              <a:off x="6194794" y="3046362"/>
              <a:ext cx="537160" cy="437015"/>
            </a:xfrm>
            <a:custGeom>
              <a:avLst/>
              <a:gdLst>
                <a:gd name="connsiteX0" fmla="*/ 3910 w 450950"/>
                <a:gd name="connsiteY0" fmla="*/ 0 h 660400"/>
                <a:gd name="connsiteX1" fmla="*/ 64870 w 450950"/>
                <a:gd name="connsiteY1" fmla="*/ 538480 h 660400"/>
                <a:gd name="connsiteX2" fmla="*/ 450950 w 450950"/>
                <a:gd name="connsiteY2" fmla="*/ 660400 h 660400"/>
              </a:gdLst>
              <a:ahLst/>
              <a:cxnLst>
                <a:cxn ang="0">
                  <a:pos x="connsiteX0" y="connsiteY0"/>
                </a:cxn>
                <a:cxn ang="0">
                  <a:pos x="connsiteX1" y="connsiteY1"/>
                </a:cxn>
                <a:cxn ang="0">
                  <a:pos x="connsiteX2" y="connsiteY2"/>
                </a:cxn>
              </a:cxnLst>
              <a:rect l="l" t="t" r="r" b="b"/>
              <a:pathLst>
                <a:path w="450950" h="660400">
                  <a:moveTo>
                    <a:pt x="3910" y="0"/>
                  </a:moveTo>
                  <a:cubicBezTo>
                    <a:pt x="-2864" y="214206"/>
                    <a:pt x="-9637" y="428413"/>
                    <a:pt x="64870" y="538480"/>
                  </a:cubicBezTo>
                  <a:cubicBezTo>
                    <a:pt x="139377" y="648547"/>
                    <a:pt x="295163" y="654473"/>
                    <a:pt x="450950" y="660400"/>
                  </a:cubicBezTo>
                </a:path>
              </a:pathLst>
            </a:custGeom>
            <a:noFill/>
            <a:ln w="38100">
              <a:solidFill>
                <a:schemeClr val="tx1"/>
              </a:solidFill>
              <a:headEnd type="triangle" w="lg" len="lg"/>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SzPct val="100000"/>
              </a:pPr>
              <a:endParaRPr lang="en-GB" sz="1600"/>
            </a:p>
          </p:txBody>
        </p:sp>
        <p:sp>
          <p:nvSpPr>
            <p:cNvPr id="8" name="Freeform 8">
              <a:extLst>
                <a:ext uri="{FF2B5EF4-FFF2-40B4-BE49-F238E27FC236}">
                  <a16:creationId xmlns:a16="http://schemas.microsoft.com/office/drawing/2014/main" id="{B34F3B0C-D286-567D-A355-C19F119A8232}"/>
                </a:ext>
              </a:extLst>
            </p:cNvPr>
            <p:cNvSpPr/>
            <p:nvPr/>
          </p:nvSpPr>
          <p:spPr>
            <a:xfrm>
              <a:off x="881009" y="1601092"/>
              <a:ext cx="6313494" cy="790941"/>
            </a:xfrm>
            <a:custGeom>
              <a:avLst/>
              <a:gdLst>
                <a:gd name="connsiteX0" fmla="*/ 0 w 4214191"/>
                <a:gd name="connsiteY0" fmla="*/ 2346183 h 2671025"/>
                <a:gd name="connsiteX1" fmla="*/ 1113183 w 4214191"/>
                <a:gd name="connsiteY1" fmla="*/ 549 h 2671025"/>
                <a:gd name="connsiteX2" fmla="*/ 2206487 w 4214191"/>
                <a:gd name="connsiteY2" fmla="*/ 2525088 h 2671025"/>
                <a:gd name="connsiteX3" fmla="*/ 4214191 w 4214191"/>
                <a:gd name="connsiteY3" fmla="*/ 2147401 h 2671025"/>
              </a:gdLst>
              <a:ahLst/>
              <a:cxnLst>
                <a:cxn ang="0">
                  <a:pos x="connsiteX0" y="connsiteY0"/>
                </a:cxn>
                <a:cxn ang="0">
                  <a:pos x="connsiteX1" y="connsiteY1"/>
                </a:cxn>
                <a:cxn ang="0">
                  <a:pos x="connsiteX2" y="connsiteY2"/>
                </a:cxn>
                <a:cxn ang="0">
                  <a:pos x="connsiteX3" y="connsiteY3"/>
                </a:cxn>
              </a:cxnLst>
              <a:rect l="l" t="t" r="r" b="b"/>
              <a:pathLst>
                <a:path w="4214191" h="2671025">
                  <a:moveTo>
                    <a:pt x="0" y="2346183"/>
                  </a:moveTo>
                  <a:cubicBezTo>
                    <a:pt x="372717" y="1158457"/>
                    <a:pt x="745435" y="-29268"/>
                    <a:pt x="1113183" y="549"/>
                  </a:cubicBezTo>
                  <a:cubicBezTo>
                    <a:pt x="1480931" y="30366"/>
                    <a:pt x="1689652" y="2167279"/>
                    <a:pt x="2206487" y="2525088"/>
                  </a:cubicBezTo>
                  <a:cubicBezTo>
                    <a:pt x="2723322" y="2882897"/>
                    <a:pt x="3468756" y="2515149"/>
                    <a:pt x="4214191" y="2147401"/>
                  </a:cubicBezTo>
                </a:path>
              </a:pathLst>
            </a:custGeom>
            <a:ln w="63500" cap="rnd">
              <a:solidFill>
                <a:srgbClr val="0070C0"/>
              </a:solidFill>
              <a:headEnd type="none" w="sm" len="sm"/>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SzPct val="100000"/>
              </a:pPr>
              <a:endParaRPr lang="en-US" sz="1600"/>
            </a:p>
          </p:txBody>
        </p:sp>
        <p:sp>
          <p:nvSpPr>
            <p:cNvPr id="9" name="Freeform 9">
              <a:extLst>
                <a:ext uri="{FF2B5EF4-FFF2-40B4-BE49-F238E27FC236}">
                  <a16:creationId xmlns:a16="http://schemas.microsoft.com/office/drawing/2014/main" id="{B3939441-327E-9D39-1B75-C6E5314A36AD}"/>
                </a:ext>
              </a:extLst>
            </p:cNvPr>
            <p:cNvSpPr/>
            <p:nvPr/>
          </p:nvSpPr>
          <p:spPr>
            <a:xfrm rot="21446373">
              <a:off x="869957" y="1701640"/>
              <a:ext cx="6251817" cy="856319"/>
            </a:xfrm>
            <a:custGeom>
              <a:avLst/>
              <a:gdLst>
                <a:gd name="connsiteX0" fmla="*/ 0 w 8082116"/>
                <a:gd name="connsiteY0" fmla="*/ 619447 h 1628922"/>
                <a:gd name="connsiteX1" fmla="*/ 1091381 w 8082116"/>
                <a:gd name="connsiteY1" fmla="*/ 1445357 h 1628922"/>
                <a:gd name="connsiteX2" fmla="*/ 4984955 w 8082116"/>
                <a:gd name="connsiteY2" fmla="*/ 15 h 1628922"/>
                <a:gd name="connsiteX3" fmla="*/ 6843252 w 8082116"/>
                <a:gd name="connsiteY3" fmla="*/ 1415860 h 1628922"/>
                <a:gd name="connsiteX4" fmla="*/ 7905135 w 8082116"/>
                <a:gd name="connsiteY4" fmla="*/ 1622338 h 1628922"/>
                <a:gd name="connsiteX5" fmla="*/ 7905135 w 8082116"/>
                <a:gd name="connsiteY5" fmla="*/ 1622338 h 1628922"/>
                <a:gd name="connsiteX6" fmla="*/ 8082116 w 8082116"/>
                <a:gd name="connsiteY6" fmla="*/ 1622338 h 162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2116" h="1628922">
                  <a:moveTo>
                    <a:pt x="0" y="619447"/>
                  </a:moveTo>
                  <a:cubicBezTo>
                    <a:pt x="130277" y="1084021"/>
                    <a:pt x="260555" y="1548596"/>
                    <a:pt x="1091381" y="1445357"/>
                  </a:cubicBezTo>
                  <a:cubicBezTo>
                    <a:pt x="1922207" y="1342118"/>
                    <a:pt x="4026310" y="4931"/>
                    <a:pt x="4984955" y="15"/>
                  </a:cubicBezTo>
                  <a:cubicBezTo>
                    <a:pt x="5943600" y="-4901"/>
                    <a:pt x="6356555" y="1145473"/>
                    <a:pt x="6843252" y="1415860"/>
                  </a:cubicBezTo>
                  <a:cubicBezTo>
                    <a:pt x="7329949" y="1686247"/>
                    <a:pt x="7905135" y="1622338"/>
                    <a:pt x="7905135" y="1622338"/>
                  </a:cubicBezTo>
                  <a:lnTo>
                    <a:pt x="7905135" y="1622338"/>
                  </a:lnTo>
                  <a:lnTo>
                    <a:pt x="8082116" y="1622338"/>
                  </a:lnTo>
                </a:path>
              </a:pathLst>
            </a:custGeom>
            <a:ln w="63500" cap="rnd">
              <a:solidFill>
                <a:srgbClr val="FF0000"/>
              </a:solidFill>
            </a:ln>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SzPct val="100000"/>
              </a:pPr>
              <a:endParaRPr lang="en-US" sz="1600" dirty="0"/>
            </a:p>
          </p:txBody>
        </p:sp>
        <p:cxnSp>
          <p:nvCxnSpPr>
            <p:cNvPr id="10" name="Straight Arrow Connector 9">
              <a:extLst>
                <a:ext uri="{FF2B5EF4-FFF2-40B4-BE49-F238E27FC236}">
                  <a16:creationId xmlns:a16="http://schemas.microsoft.com/office/drawing/2014/main" id="{C880836D-25EA-FADD-0A8F-8F209235720A}"/>
                </a:ext>
              </a:extLst>
            </p:cNvPr>
            <p:cNvCxnSpPr>
              <a:cxnSpLocks/>
            </p:cNvCxnSpPr>
            <p:nvPr/>
          </p:nvCxnSpPr>
          <p:spPr>
            <a:xfrm>
              <a:off x="844159" y="2662760"/>
              <a:ext cx="6962071" cy="0"/>
            </a:xfrm>
            <a:prstGeom prst="straightConnector1">
              <a:avLst/>
            </a:prstGeom>
            <a:ln w="508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Freeform 11">
              <a:extLst>
                <a:ext uri="{FF2B5EF4-FFF2-40B4-BE49-F238E27FC236}">
                  <a16:creationId xmlns:a16="http://schemas.microsoft.com/office/drawing/2014/main" id="{D3A1884E-2E4B-4E3B-2BFA-9DF10EA9B565}"/>
                </a:ext>
              </a:extLst>
            </p:cNvPr>
            <p:cNvSpPr/>
            <p:nvPr/>
          </p:nvSpPr>
          <p:spPr>
            <a:xfrm>
              <a:off x="864186" y="1478694"/>
              <a:ext cx="6313495" cy="856319"/>
            </a:xfrm>
            <a:custGeom>
              <a:avLst/>
              <a:gdLst>
                <a:gd name="connsiteX0" fmla="*/ 0 w 8082116"/>
                <a:gd name="connsiteY0" fmla="*/ 619447 h 1628922"/>
                <a:gd name="connsiteX1" fmla="*/ 1091381 w 8082116"/>
                <a:gd name="connsiteY1" fmla="*/ 1445357 h 1628922"/>
                <a:gd name="connsiteX2" fmla="*/ 4984955 w 8082116"/>
                <a:gd name="connsiteY2" fmla="*/ 15 h 1628922"/>
                <a:gd name="connsiteX3" fmla="*/ 6843252 w 8082116"/>
                <a:gd name="connsiteY3" fmla="*/ 1415860 h 1628922"/>
                <a:gd name="connsiteX4" fmla="*/ 7905135 w 8082116"/>
                <a:gd name="connsiteY4" fmla="*/ 1622338 h 1628922"/>
                <a:gd name="connsiteX5" fmla="*/ 7905135 w 8082116"/>
                <a:gd name="connsiteY5" fmla="*/ 1622338 h 1628922"/>
                <a:gd name="connsiteX6" fmla="*/ 8082116 w 8082116"/>
                <a:gd name="connsiteY6" fmla="*/ 1622338 h 162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2116" h="1628922">
                  <a:moveTo>
                    <a:pt x="0" y="619447"/>
                  </a:moveTo>
                  <a:cubicBezTo>
                    <a:pt x="130277" y="1084021"/>
                    <a:pt x="260555" y="1548596"/>
                    <a:pt x="1091381" y="1445357"/>
                  </a:cubicBezTo>
                  <a:cubicBezTo>
                    <a:pt x="1922207" y="1342118"/>
                    <a:pt x="4026310" y="4931"/>
                    <a:pt x="4984955" y="15"/>
                  </a:cubicBezTo>
                  <a:cubicBezTo>
                    <a:pt x="5943600" y="-4901"/>
                    <a:pt x="6356555" y="1145473"/>
                    <a:pt x="6843252" y="1415860"/>
                  </a:cubicBezTo>
                  <a:cubicBezTo>
                    <a:pt x="7329949" y="1686247"/>
                    <a:pt x="7905135" y="1622338"/>
                    <a:pt x="7905135" y="1622338"/>
                  </a:cubicBezTo>
                  <a:lnTo>
                    <a:pt x="7905135" y="1622338"/>
                  </a:lnTo>
                  <a:lnTo>
                    <a:pt x="8082116" y="1622338"/>
                  </a:lnTo>
                </a:path>
              </a:pathLst>
            </a:custGeom>
            <a:ln w="63500" cap="rnd">
              <a:solidFill>
                <a:srgbClr val="FF0000"/>
              </a:solidFill>
            </a:ln>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SzPct val="100000"/>
              </a:pPr>
              <a:endParaRPr lang="en-US" sz="1600" dirty="0"/>
            </a:p>
          </p:txBody>
        </p:sp>
        <p:cxnSp>
          <p:nvCxnSpPr>
            <p:cNvPr id="12" name="Straight Arrow Connector 11">
              <a:extLst>
                <a:ext uri="{FF2B5EF4-FFF2-40B4-BE49-F238E27FC236}">
                  <a16:creationId xmlns:a16="http://schemas.microsoft.com/office/drawing/2014/main" id="{9F7FECAF-8D5E-28CB-A073-81BC3B1426FE}"/>
                </a:ext>
              </a:extLst>
            </p:cNvPr>
            <p:cNvCxnSpPr>
              <a:cxnSpLocks/>
            </p:cNvCxnSpPr>
            <p:nvPr/>
          </p:nvCxnSpPr>
          <p:spPr>
            <a:xfrm>
              <a:off x="864186" y="4318574"/>
              <a:ext cx="6962071" cy="0"/>
            </a:xfrm>
            <a:prstGeom prst="straightConnector1">
              <a:avLst/>
            </a:prstGeom>
            <a:ln w="508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4665CE5-260D-7EBF-9457-EE7E241185D0}"/>
                </a:ext>
              </a:extLst>
            </p:cNvPr>
            <p:cNvCxnSpPr>
              <a:cxnSpLocks/>
            </p:cNvCxnSpPr>
            <p:nvPr/>
          </p:nvCxnSpPr>
          <p:spPr>
            <a:xfrm flipH="1" flipV="1">
              <a:off x="864186" y="2956294"/>
              <a:ext cx="20027" cy="1362281"/>
            </a:xfrm>
            <a:prstGeom prst="straightConnector1">
              <a:avLst/>
            </a:prstGeom>
            <a:ln w="508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20">
              <a:extLst>
                <a:ext uri="{FF2B5EF4-FFF2-40B4-BE49-F238E27FC236}">
                  <a16:creationId xmlns:a16="http://schemas.microsoft.com/office/drawing/2014/main" id="{54DF6FA3-0773-19DF-2B20-FFB6C7C17588}"/>
                </a:ext>
              </a:extLst>
            </p:cNvPr>
            <p:cNvSpPr txBox="1"/>
            <p:nvPr/>
          </p:nvSpPr>
          <p:spPr>
            <a:xfrm>
              <a:off x="6983435" y="3126638"/>
              <a:ext cx="917550" cy="546690"/>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Pct val="100000"/>
              </a:pPr>
              <a:r>
                <a:rPr lang="en-GB" sz="1600" b="1" dirty="0"/>
                <a:t>?</a:t>
              </a:r>
            </a:p>
          </p:txBody>
        </p:sp>
        <p:sp>
          <p:nvSpPr>
            <p:cNvPr id="15" name="Content Placeholder 2">
              <a:extLst>
                <a:ext uri="{FF2B5EF4-FFF2-40B4-BE49-F238E27FC236}">
                  <a16:creationId xmlns:a16="http://schemas.microsoft.com/office/drawing/2014/main" id="{6FFE6BDE-5FDE-4527-F200-F06A2D3BAF03}"/>
                </a:ext>
              </a:extLst>
            </p:cNvPr>
            <p:cNvSpPr txBox="1">
              <a:spLocks/>
            </p:cNvSpPr>
            <p:nvPr/>
          </p:nvSpPr>
          <p:spPr>
            <a:xfrm>
              <a:off x="5886574" y="1082506"/>
              <a:ext cx="2074057" cy="525304"/>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SzPct val="100000"/>
              </a:pPr>
              <a:r>
                <a:rPr lang="en-US" sz="1600" i="1" dirty="0"/>
                <a:t>Labelled training series</a:t>
              </a:r>
            </a:p>
          </p:txBody>
        </p:sp>
        <p:sp>
          <p:nvSpPr>
            <p:cNvPr id="16" name="Oval 15">
              <a:extLst>
                <a:ext uri="{FF2B5EF4-FFF2-40B4-BE49-F238E27FC236}">
                  <a16:creationId xmlns:a16="http://schemas.microsoft.com/office/drawing/2014/main" id="{6E96F78F-6849-D9AD-3940-E09050AD885D}"/>
                </a:ext>
              </a:extLst>
            </p:cNvPr>
            <p:cNvSpPr>
              <a:spLocks/>
            </p:cNvSpPr>
            <p:nvPr/>
          </p:nvSpPr>
          <p:spPr>
            <a:xfrm>
              <a:off x="7533663" y="3468700"/>
              <a:ext cx="360000" cy="36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SzPct val="100000"/>
              </a:pPr>
              <a:endParaRPr lang="en-GB" sz="1600"/>
            </a:p>
          </p:txBody>
        </p:sp>
        <p:cxnSp>
          <p:nvCxnSpPr>
            <p:cNvPr id="17" name="Straight Arrow Connector 16">
              <a:extLst>
                <a:ext uri="{FF2B5EF4-FFF2-40B4-BE49-F238E27FC236}">
                  <a16:creationId xmlns:a16="http://schemas.microsoft.com/office/drawing/2014/main" id="{DFC9EA40-EE06-EE7D-E6C7-885B03AD0F98}"/>
                </a:ext>
              </a:extLst>
            </p:cNvPr>
            <p:cNvCxnSpPr>
              <a:cxnSpLocks/>
            </p:cNvCxnSpPr>
            <p:nvPr/>
          </p:nvCxnSpPr>
          <p:spPr>
            <a:xfrm flipH="1" flipV="1">
              <a:off x="844159" y="1300480"/>
              <a:ext cx="20027" cy="1362281"/>
            </a:xfrm>
            <a:prstGeom prst="straightConnector1">
              <a:avLst/>
            </a:prstGeom>
            <a:ln w="508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C4FF7B0A-9ADC-36FF-F070-4AFE8BA84CE7}"/>
                </a:ext>
              </a:extLst>
            </p:cNvPr>
            <p:cNvSpPr/>
            <p:nvPr/>
          </p:nvSpPr>
          <p:spPr>
            <a:xfrm>
              <a:off x="7533663" y="3027797"/>
              <a:ext cx="360000" cy="36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SzPct val="100000"/>
              </a:pPr>
              <a:endParaRPr lang="en-GB" sz="1600"/>
            </a:p>
          </p:txBody>
        </p:sp>
      </p:grpSp>
      <p:pic>
        <p:nvPicPr>
          <p:cNvPr id="19" name="Picture 18" descr="A graph of different colored lines&#10;&#10;Description automatically generated">
            <a:extLst>
              <a:ext uri="{FF2B5EF4-FFF2-40B4-BE49-F238E27FC236}">
                <a16:creationId xmlns:a16="http://schemas.microsoft.com/office/drawing/2014/main" id="{844782F8-A670-191C-20DB-676615CA20DF}"/>
              </a:ext>
            </a:extLst>
          </p:cNvPr>
          <p:cNvPicPr>
            <a:picLocks noChangeAspect="1"/>
          </p:cNvPicPr>
          <p:nvPr/>
        </p:nvPicPr>
        <p:blipFill>
          <a:blip r:embed="rId3"/>
          <a:stretch>
            <a:fillRect/>
          </a:stretch>
        </p:blipFill>
        <p:spPr>
          <a:xfrm>
            <a:off x="6096000" y="3376131"/>
            <a:ext cx="6166518" cy="3515026"/>
          </a:xfrm>
          <a:prstGeom prst="rect">
            <a:avLst/>
          </a:prstGeom>
        </p:spPr>
      </p:pic>
    </p:spTree>
    <p:extLst>
      <p:ext uri="{BB962C8B-B14F-4D97-AF65-F5344CB8AC3E}">
        <p14:creationId xmlns:p14="http://schemas.microsoft.com/office/powerpoint/2010/main" val="3727249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3D82E2-5191-570D-D275-B257A4464567}"/>
              </a:ext>
            </a:extLst>
          </p:cNvPr>
          <p:cNvSpPr>
            <a:spLocks noGrp="1"/>
          </p:cNvSpPr>
          <p:nvPr>
            <p:ph type="title"/>
          </p:nvPr>
        </p:nvSpPr>
        <p:spPr/>
        <p:txBody>
          <a:bodyPr/>
          <a:lstStyle/>
          <a:p>
            <a:r>
              <a:rPr lang="en-GB" dirty="0" err="1"/>
              <a:t>Shapelet</a:t>
            </a:r>
            <a:r>
              <a:rPr lang="en-GB" dirty="0"/>
              <a:t>-based Algorithms</a:t>
            </a:r>
          </a:p>
        </p:txBody>
      </p:sp>
      <p:sp>
        <p:nvSpPr>
          <p:cNvPr id="4" name="Right Arrow 10">
            <a:extLst>
              <a:ext uri="{FF2B5EF4-FFF2-40B4-BE49-F238E27FC236}">
                <a16:creationId xmlns:a16="http://schemas.microsoft.com/office/drawing/2014/main" id="{CDB29726-C4AC-EBF4-B209-34B1C2B83721}"/>
              </a:ext>
            </a:extLst>
          </p:cNvPr>
          <p:cNvSpPr/>
          <p:nvPr/>
        </p:nvSpPr>
        <p:spPr>
          <a:xfrm>
            <a:off x="6309471" y="1819031"/>
            <a:ext cx="64807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ight Arrow 11">
            <a:extLst>
              <a:ext uri="{FF2B5EF4-FFF2-40B4-BE49-F238E27FC236}">
                <a16:creationId xmlns:a16="http://schemas.microsoft.com/office/drawing/2014/main" id="{C679F31A-1094-C8D9-97AF-01FF54F3FE8B}"/>
              </a:ext>
            </a:extLst>
          </p:cNvPr>
          <p:cNvSpPr/>
          <p:nvPr/>
        </p:nvSpPr>
        <p:spPr>
          <a:xfrm>
            <a:off x="9117783" y="1819031"/>
            <a:ext cx="64807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ight Arrow 12">
            <a:extLst>
              <a:ext uri="{FF2B5EF4-FFF2-40B4-BE49-F238E27FC236}">
                <a16:creationId xmlns:a16="http://schemas.microsoft.com/office/drawing/2014/main" id="{512C3430-DF6D-7880-CECB-8D27173248A4}"/>
              </a:ext>
            </a:extLst>
          </p:cNvPr>
          <p:cNvSpPr/>
          <p:nvPr/>
        </p:nvSpPr>
        <p:spPr>
          <a:xfrm rot="5400000">
            <a:off x="10809971" y="3367203"/>
            <a:ext cx="64807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ight Arrow 13">
            <a:extLst>
              <a:ext uri="{FF2B5EF4-FFF2-40B4-BE49-F238E27FC236}">
                <a16:creationId xmlns:a16="http://schemas.microsoft.com/office/drawing/2014/main" id="{10693AE8-8BA4-2973-49DE-786FF0115CAF}"/>
              </a:ext>
            </a:extLst>
          </p:cNvPr>
          <p:cNvSpPr/>
          <p:nvPr/>
        </p:nvSpPr>
        <p:spPr>
          <a:xfrm flipH="1">
            <a:off x="7605615" y="4771359"/>
            <a:ext cx="656456"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camel-1.gif">
            <a:extLst>
              <a:ext uri="{FF2B5EF4-FFF2-40B4-BE49-F238E27FC236}">
                <a16:creationId xmlns:a16="http://schemas.microsoft.com/office/drawing/2014/main" id="{78731CFA-9A04-2023-CCC9-0EAEB4FC721A}"/>
              </a:ext>
            </a:extLst>
          </p:cNvPr>
          <p:cNvPicPr>
            <a:picLocks noChangeAspect="1"/>
          </p:cNvPicPr>
          <p:nvPr/>
        </p:nvPicPr>
        <p:blipFill>
          <a:blip r:embed="rId2" cstate="print"/>
          <a:stretch>
            <a:fillRect/>
          </a:stretch>
        </p:blipFill>
        <p:spPr>
          <a:xfrm>
            <a:off x="4149231" y="1458992"/>
            <a:ext cx="1944216" cy="1765209"/>
          </a:xfrm>
          <a:prstGeom prst="rect">
            <a:avLst/>
          </a:prstGeom>
        </p:spPr>
      </p:pic>
      <p:pic>
        <p:nvPicPr>
          <p:cNvPr id="9" name="Picture 2">
            <a:extLst>
              <a:ext uri="{FF2B5EF4-FFF2-40B4-BE49-F238E27FC236}">
                <a16:creationId xmlns:a16="http://schemas.microsoft.com/office/drawing/2014/main" id="{5A69A1C8-8C14-91EA-917D-088D8A899D60}"/>
              </a:ext>
            </a:extLst>
          </p:cNvPr>
          <p:cNvPicPr>
            <a:picLocks noChangeAspect="1" noChangeArrowheads="1"/>
          </p:cNvPicPr>
          <p:nvPr/>
        </p:nvPicPr>
        <p:blipFill>
          <a:blip r:embed="rId3" cstate="print"/>
          <a:srcRect l="73910" t="32633" r="15290" b="37267"/>
          <a:stretch>
            <a:fillRect/>
          </a:stretch>
        </p:blipFill>
        <p:spPr bwMode="auto">
          <a:xfrm>
            <a:off x="7369455" y="1530999"/>
            <a:ext cx="1460297" cy="1619448"/>
          </a:xfrm>
          <a:prstGeom prst="rect">
            <a:avLst/>
          </a:prstGeom>
          <a:noFill/>
          <a:ln w="9525">
            <a:noFill/>
            <a:miter lim="800000"/>
            <a:headEnd/>
            <a:tailEnd/>
          </a:ln>
        </p:spPr>
      </p:pic>
      <p:pic>
        <p:nvPicPr>
          <p:cNvPr id="10" name="Picture 3">
            <a:extLst>
              <a:ext uri="{FF2B5EF4-FFF2-40B4-BE49-F238E27FC236}">
                <a16:creationId xmlns:a16="http://schemas.microsoft.com/office/drawing/2014/main" id="{4B34DEEE-B948-D498-DFDE-658D7B80998B}"/>
              </a:ext>
            </a:extLst>
          </p:cNvPr>
          <p:cNvPicPr>
            <a:picLocks noChangeAspect="1" noChangeArrowheads="1"/>
          </p:cNvPicPr>
          <p:nvPr/>
        </p:nvPicPr>
        <p:blipFill>
          <a:blip r:embed="rId4" cstate="print"/>
          <a:srcRect/>
          <a:stretch>
            <a:fillRect/>
          </a:stretch>
        </p:blipFill>
        <p:spPr bwMode="auto">
          <a:xfrm>
            <a:off x="9981879" y="1314975"/>
            <a:ext cx="2072146" cy="1742486"/>
          </a:xfrm>
          <a:prstGeom prst="rect">
            <a:avLst/>
          </a:prstGeom>
          <a:noFill/>
          <a:ln w="9525">
            <a:noFill/>
            <a:miter lim="800000"/>
            <a:headEnd/>
            <a:tailEnd/>
          </a:ln>
        </p:spPr>
      </p:pic>
      <p:pic>
        <p:nvPicPr>
          <p:cNvPr id="11" name="Picture 4">
            <a:extLst>
              <a:ext uri="{FF2B5EF4-FFF2-40B4-BE49-F238E27FC236}">
                <a16:creationId xmlns:a16="http://schemas.microsoft.com/office/drawing/2014/main" id="{EB78FDC9-5364-31C1-2B45-DBE1D49E6270}"/>
              </a:ext>
            </a:extLst>
          </p:cNvPr>
          <p:cNvPicPr>
            <a:picLocks noChangeAspect="1" noChangeArrowheads="1"/>
          </p:cNvPicPr>
          <p:nvPr/>
        </p:nvPicPr>
        <p:blipFill>
          <a:blip r:embed="rId5" cstate="print"/>
          <a:srcRect l="64286" t="27408" r="24251" b="43518"/>
          <a:stretch>
            <a:fillRect/>
          </a:stretch>
        </p:blipFill>
        <p:spPr bwMode="auto">
          <a:xfrm>
            <a:off x="8829752" y="4195295"/>
            <a:ext cx="2553047" cy="2081352"/>
          </a:xfrm>
          <a:prstGeom prst="rect">
            <a:avLst/>
          </a:prstGeom>
          <a:noFill/>
          <a:ln w="9525">
            <a:noFill/>
            <a:miter lim="800000"/>
            <a:headEnd/>
            <a:tailEnd/>
          </a:ln>
        </p:spPr>
      </p:pic>
      <p:pic>
        <p:nvPicPr>
          <p:cNvPr id="12" name="Picture 5">
            <a:extLst>
              <a:ext uri="{FF2B5EF4-FFF2-40B4-BE49-F238E27FC236}">
                <a16:creationId xmlns:a16="http://schemas.microsoft.com/office/drawing/2014/main" id="{DEAA83A0-A35F-DB54-C19A-61359288C0B4}"/>
              </a:ext>
            </a:extLst>
          </p:cNvPr>
          <p:cNvPicPr>
            <a:picLocks noChangeAspect="1" noChangeArrowheads="1"/>
          </p:cNvPicPr>
          <p:nvPr/>
        </p:nvPicPr>
        <p:blipFill>
          <a:blip r:embed="rId6" cstate="print"/>
          <a:srcRect l="16095" t="26812" r="12286" b="18478"/>
          <a:stretch>
            <a:fillRect/>
          </a:stretch>
        </p:blipFill>
        <p:spPr bwMode="auto">
          <a:xfrm>
            <a:off x="4509271" y="3691239"/>
            <a:ext cx="2483768" cy="2544120"/>
          </a:xfrm>
          <a:prstGeom prst="rect">
            <a:avLst/>
          </a:prstGeom>
          <a:noFill/>
          <a:ln w="9525">
            <a:noFill/>
            <a:miter lim="800000"/>
            <a:headEnd/>
            <a:tailEnd/>
          </a:ln>
        </p:spPr>
      </p:pic>
      <p:sp>
        <p:nvSpPr>
          <p:cNvPr id="13" name="TextBox 12">
            <a:extLst>
              <a:ext uri="{FF2B5EF4-FFF2-40B4-BE49-F238E27FC236}">
                <a16:creationId xmlns:a16="http://schemas.microsoft.com/office/drawing/2014/main" id="{8179D7FD-9853-B1AC-8A9A-FF8488751E5D}"/>
              </a:ext>
            </a:extLst>
          </p:cNvPr>
          <p:cNvSpPr txBox="1"/>
          <p:nvPr/>
        </p:nvSpPr>
        <p:spPr>
          <a:xfrm>
            <a:off x="266729" y="1530999"/>
            <a:ext cx="2913300" cy="1015663"/>
          </a:xfrm>
          <a:prstGeom prst="rect">
            <a:avLst/>
          </a:prstGeom>
          <a:noFill/>
          <a:ln>
            <a:noFill/>
          </a:ln>
        </p:spPr>
        <p:txBody>
          <a:bodyPr wrap="square" rtlCol="0">
            <a:spAutoFit/>
          </a:bodyPr>
          <a:lstStyle/>
          <a:p>
            <a:r>
              <a:rPr lang="en-GB" sz="2000" dirty="0" err="1">
                <a:latin typeface="Aptos" panose="020B0004020202020204" pitchFamily="34" charset="0"/>
              </a:rPr>
              <a:t>Shapelets</a:t>
            </a:r>
            <a:r>
              <a:rPr lang="en-GB" sz="2000" dirty="0">
                <a:latin typeface="Aptos" panose="020B0004020202020204" pitchFamily="34" charset="0"/>
              </a:rPr>
              <a:t> are discriminatory phase independent subseries</a:t>
            </a:r>
          </a:p>
        </p:txBody>
      </p:sp>
      <p:sp>
        <p:nvSpPr>
          <p:cNvPr id="14" name="TextBox 13">
            <a:extLst>
              <a:ext uri="{FF2B5EF4-FFF2-40B4-BE49-F238E27FC236}">
                <a16:creationId xmlns:a16="http://schemas.microsoft.com/office/drawing/2014/main" id="{C9074903-57CC-A50D-72A3-439444D00B04}"/>
              </a:ext>
            </a:extLst>
          </p:cNvPr>
          <p:cNvSpPr txBox="1"/>
          <p:nvPr/>
        </p:nvSpPr>
        <p:spPr>
          <a:xfrm>
            <a:off x="2492216" y="7694025"/>
            <a:ext cx="6150232" cy="461665"/>
          </a:xfrm>
          <a:prstGeom prst="rect">
            <a:avLst/>
          </a:prstGeom>
          <a:noFill/>
          <a:ln>
            <a:solidFill>
              <a:schemeClr val="accent1"/>
            </a:solidFill>
          </a:ln>
        </p:spPr>
        <p:txBody>
          <a:bodyPr wrap="square" rtlCol="0">
            <a:spAutoFit/>
          </a:bodyPr>
          <a:lstStyle/>
          <a:p>
            <a:r>
              <a:rPr lang="en-GB" sz="2400" b="1" dirty="0" err="1"/>
              <a:t>Shapelets</a:t>
            </a:r>
            <a:r>
              <a:rPr lang="en-GB" sz="2400" b="1" dirty="0"/>
              <a:t> are taken from the training data</a:t>
            </a:r>
          </a:p>
        </p:txBody>
      </p:sp>
      <p:pic>
        <p:nvPicPr>
          <p:cNvPr id="15" name="Picture 14" descr="camel-1.gif">
            <a:extLst>
              <a:ext uri="{FF2B5EF4-FFF2-40B4-BE49-F238E27FC236}">
                <a16:creationId xmlns:a16="http://schemas.microsoft.com/office/drawing/2014/main" id="{6B85D13C-EDF5-B3AC-CFE4-BA82C58861ED}"/>
              </a:ext>
            </a:extLst>
          </p:cNvPr>
          <p:cNvPicPr>
            <a:picLocks noChangeAspect="1"/>
          </p:cNvPicPr>
          <p:nvPr/>
        </p:nvPicPr>
        <p:blipFill>
          <a:blip r:embed="rId2" cstate="print"/>
          <a:stretch>
            <a:fillRect/>
          </a:stretch>
        </p:blipFill>
        <p:spPr>
          <a:xfrm>
            <a:off x="189064" y="3835255"/>
            <a:ext cx="1449826" cy="1316339"/>
          </a:xfrm>
          <a:prstGeom prst="rect">
            <a:avLst/>
          </a:prstGeom>
        </p:spPr>
      </p:pic>
      <p:pic>
        <p:nvPicPr>
          <p:cNvPr id="16" name="Picture 15" descr="chicken-1.gif">
            <a:extLst>
              <a:ext uri="{FF2B5EF4-FFF2-40B4-BE49-F238E27FC236}">
                <a16:creationId xmlns:a16="http://schemas.microsoft.com/office/drawing/2014/main" id="{6871020E-2FC4-FC7F-574C-8620AD1A9BAB}"/>
              </a:ext>
            </a:extLst>
          </p:cNvPr>
          <p:cNvPicPr>
            <a:picLocks noChangeAspect="1"/>
          </p:cNvPicPr>
          <p:nvPr/>
        </p:nvPicPr>
        <p:blipFill>
          <a:blip r:embed="rId7" cstate="print"/>
          <a:stretch>
            <a:fillRect/>
          </a:stretch>
        </p:blipFill>
        <p:spPr>
          <a:xfrm rot="16200000">
            <a:off x="169988" y="5159805"/>
            <a:ext cx="1487978" cy="1449825"/>
          </a:xfrm>
          <a:prstGeom prst="rect">
            <a:avLst/>
          </a:prstGeom>
        </p:spPr>
      </p:pic>
      <p:sp>
        <p:nvSpPr>
          <p:cNvPr id="17" name="TextBox 16">
            <a:extLst>
              <a:ext uri="{FF2B5EF4-FFF2-40B4-BE49-F238E27FC236}">
                <a16:creationId xmlns:a16="http://schemas.microsoft.com/office/drawing/2014/main" id="{AB046438-5229-7423-DE9D-1B491CC3D814}"/>
              </a:ext>
            </a:extLst>
          </p:cNvPr>
          <p:cNvSpPr txBox="1"/>
          <p:nvPr/>
        </p:nvSpPr>
        <p:spPr>
          <a:xfrm>
            <a:off x="84509" y="3301165"/>
            <a:ext cx="2921673" cy="400110"/>
          </a:xfrm>
          <a:prstGeom prst="rect">
            <a:avLst/>
          </a:prstGeom>
          <a:noFill/>
          <a:ln>
            <a:noFill/>
          </a:ln>
        </p:spPr>
        <p:txBody>
          <a:bodyPr wrap="square" rtlCol="0">
            <a:spAutoFit/>
          </a:bodyPr>
          <a:lstStyle/>
          <a:p>
            <a:r>
              <a:rPr lang="en-GB" sz="2000" b="1" dirty="0">
                <a:latin typeface="Aptos" panose="020B0004020202020204" pitchFamily="34" charset="0"/>
              </a:rPr>
              <a:t>Camel or Chicken?</a:t>
            </a:r>
          </a:p>
        </p:txBody>
      </p:sp>
      <p:pic>
        <p:nvPicPr>
          <p:cNvPr id="18" name="Picture 5">
            <a:extLst>
              <a:ext uri="{FF2B5EF4-FFF2-40B4-BE49-F238E27FC236}">
                <a16:creationId xmlns:a16="http://schemas.microsoft.com/office/drawing/2014/main" id="{8EB4A6F0-380E-15B4-266B-96E4AAE27C98}"/>
              </a:ext>
            </a:extLst>
          </p:cNvPr>
          <p:cNvPicPr>
            <a:picLocks noChangeAspect="1" noChangeArrowheads="1"/>
          </p:cNvPicPr>
          <p:nvPr/>
        </p:nvPicPr>
        <p:blipFill>
          <a:blip r:embed="rId6" cstate="print"/>
          <a:srcRect l="16095" t="26812" r="12286" b="18478"/>
          <a:stretch>
            <a:fillRect/>
          </a:stretch>
        </p:blipFill>
        <p:spPr bwMode="auto">
          <a:xfrm rot="3929335">
            <a:off x="6524071" y="5437760"/>
            <a:ext cx="827820" cy="847935"/>
          </a:xfrm>
          <a:prstGeom prst="rect">
            <a:avLst/>
          </a:prstGeom>
          <a:noFill/>
          <a:ln w="9525">
            <a:noFill/>
            <a:miter lim="800000"/>
            <a:headEnd/>
            <a:tailEnd/>
          </a:ln>
        </p:spPr>
      </p:pic>
      <p:pic>
        <p:nvPicPr>
          <p:cNvPr id="19" name="Picture 5">
            <a:extLst>
              <a:ext uri="{FF2B5EF4-FFF2-40B4-BE49-F238E27FC236}">
                <a16:creationId xmlns:a16="http://schemas.microsoft.com/office/drawing/2014/main" id="{F909556B-EF27-BC6C-22DC-F084BCD4ADDB}"/>
              </a:ext>
            </a:extLst>
          </p:cNvPr>
          <p:cNvPicPr>
            <a:picLocks noChangeAspect="1" noChangeArrowheads="1"/>
          </p:cNvPicPr>
          <p:nvPr/>
        </p:nvPicPr>
        <p:blipFill>
          <a:blip r:embed="rId6" cstate="print"/>
          <a:srcRect l="16095" t="26812" r="12286" b="18478"/>
          <a:stretch>
            <a:fillRect/>
          </a:stretch>
        </p:blipFill>
        <p:spPr bwMode="auto">
          <a:xfrm rot="15016389">
            <a:off x="3824147" y="5655478"/>
            <a:ext cx="827820" cy="847935"/>
          </a:xfrm>
          <a:prstGeom prst="rect">
            <a:avLst/>
          </a:prstGeom>
          <a:noFill/>
          <a:ln w="9525">
            <a:noFill/>
            <a:miter lim="800000"/>
            <a:headEnd/>
            <a:tailEnd/>
          </a:ln>
        </p:spPr>
      </p:pic>
    </p:spTree>
    <p:extLst>
      <p:ext uri="{BB962C8B-B14F-4D97-AF65-F5344CB8AC3E}">
        <p14:creationId xmlns:p14="http://schemas.microsoft.com/office/powerpoint/2010/main" val="1654902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24276D-D909-5D87-DBB1-7CE5D4D7C60F}"/>
              </a:ext>
            </a:extLst>
          </p:cNvPr>
          <p:cNvSpPr>
            <a:spLocks noGrp="1"/>
          </p:cNvSpPr>
          <p:nvPr>
            <p:ph type="body" idx="1"/>
          </p:nvPr>
        </p:nvSpPr>
        <p:spPr>
          <a:xfrm>
            <a:off x="415600" y="1536633"/>
            <a:ext cx="4931939" cy="4555200"/>
          </a:xfrm>
        </p:spPr>
        <p:txBody>
          <a:bodyPr/>
          <a:lstStyle/>
          <a:p>
            <a:pPr marL="114300" indent="0">
              <a:buNone/>
            </a:pPr>
            <a:r>
              <a:rPr lang="en-GB" sz="2000" dirty="0" err="1"/>
              <a:t>Shapelets</a:t>
            </a:r>
            <a:r>
              <a:rPr lang="en-GB" sz="2000" dirty="0"/>
              <a:t> are extracted from series, and the distance to a time series is used to determine how well a </a:t>
            </a:r>
            <a:r>
              <a:rPr lang="en-GB" sz="2000" dirty="0" err="1"/>
              <a:t>shapelet</a:t>
            </a:r>
            <a:r>
              <a:rPr lang="en-GB" sz="2000" dirty="0"/>
              <a:t> matches.</a:t>
            </a:r>
          </a:p>
        </p:txBody>
      </p:sp>
      <p:sp>
        <p:nvSpPr>
          <p:cNvPr id="3" name="Title 2">
            <a:extLst>
              <a:ext uri="{FF2B5EF4-FFF2-40B4-BE49-F238E27FC236}">
                <a16:creationId xmlns:a16="http://schemas.microsoft.com/office/drawing/2014/main" id="{622DA286-C870-1B2A-2837-F45B83421F8D}"/>
              </a:ext>
            </a:extLst>
          </p:cNvPr>
          <p:cNvSpPr>
            <a:spLocks noGrp="1"/>
          </p:cNvSpPr>
          <p:nvPr>
            <p:ph type="title"/>
          </p:nvPr>
        </p:nvSpPr>
        <p:spPr/>
        <p:txBody>
          <a:bodyPr/>
          <a:lstStyle/>
          <a:p>
            <a:r>
              <a:rPr lang="en-GB" dirty="0" err="1"/>
              <a:t>Shapelet</a:t>
            </a:r>
            <a:r>
              <a:rPr lang="en-GB" dirty="0"/>
              <a:t>-based Algorithms</a:t>
            </a:r>
          </a:p>
        </p:txBody>
      </p:sp>
      <p:graphicFrame>
        <p:nvGraphicFramePr>
          <p:cNvPr id="21" name="Chart 20">
            <a:extLst>
              <a:ext uri="{FF2B5EF4-FFF2-40B4-BE49-F238E27FC236}">
                <a16:creationId xmlns:a16="http://schemas.microsoft.com/office/drawing/2014/main" id="{1D640D83-1001-40F2-37B5-34F87C871A08}"/>
              </a:ext>
            </a:extLst>
          </p:cNvPr>
          <p:cNvGraphicFramePr>
            <a:graphicFrameLocks/>
          </p:cNvGraphicFramePr>
          <p:nvPr>
            <p:extLst>
              <p:ext uri="{D42A27DB-BD31-4B8C-83A1-F6EECF244321}">
                <p14:modId xmlns:p14="http://schemas.microsoft.com/office/powerpoint/2010/main" val="1394563876"/>
              </p:ext>
            </p:extLst>
          </p:nvPr>
        </p:nvGraphicFramePr>
        <p:xfrm>
          <a:off x="8845648" y="1910057"/>
          <a:ext cx="2828925" cy="1419225"/>
        </p:xfrm>
        <a:graphic>
          <a:graphicData uri="http://schemas.openxmlformats.org/drawingml/2006/chart">
            <c:chart xmlns:c="http://schemas.openxmlformats.org/drawingml/2006/chart" xmlns:r="http://schemas.openxmlformats.org/officeDocument/2006/relationships" r:id="rId3"/>
          </a:graphicData>
        </a:graphic>
      </p:graphicFrame>
      <p:sp>
        <p:nvSpPr>
          <p:cNvPr id="23" name="Rectangle 22">
            <a:extLst>
              <a:ext uri="{FF2B5EF4-FFF2-40B4-BE49-F238E27FC236}">
                <a16:creationId xmlns:a16="http://schemas.microsoft.com/office/drawing/2014/main" id="{F0578E2E-AC30-8401-4B88-69A8171A4F88}"/>
              </a:ext>
            </a:extLst>
          </p:cNvPr>
          <p:cNvSpPr/>
          <p:nvPr/>
        </p:nvSpPr>
        <p:spPr bwMode="auto">
          <a:xfrm>
            <a:off x="10597371" y="2580428"/>
            <a:ext cx="704850" cy="452865"/>
          </a:xfrm>
          <a:prstGeom prst="rect">
            <a:avLst/>
          </a:prstGeom>
          <a:solidFill>
            <a:schemeClr val="accent1">
              <a:alpha val="12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000" b="0" i="0" u="none" strike="noStrike" cap="none" normalizeH="0" baseline="0">
              <a:ln>
                <a:noFill/>
              </a:ln>
              <a:solidFill>
                <a:schemeClr val="tx1"/>
              </a:solidFill>
              <a:effectLst/>
              <a:latin typeface="Times New Roman" pitchFamily="18" charset="0"/>
            </a:endParaRPr>
          </a:p>
        </p:txBody>
      </p:sp>
      <p:graphicFrame>
        <p:nvGraphicFramePr>
          <p:cNvPr id="24" name="Chart 23">
            <a:extLst>
              <a:ext uri="{FF2B5EF4-FFF2-40B4-BE49-F238E27FC236}">
                <a16:creationId xmlns:a16="http://schemas.microsoft.com/office/drawing/2014/main" id="{E68E3854-6FCD-2305-C87E-DA07ACFE8D60}"/>
              </a:ext>
            </a:extLst>
          </p:cNvPr>
          <p:cNvGraphicFramePr>
            <a:graphicFrameLocks/>
          </p:cNvGraphicFramePr>
          <p:nvPr/>
        </p:nvGraphicFramePr>
        <p:xfrm>
          <a:off x="5832042" y="2438332"/>
          <a:ext cx="1629839" cy="844016"/>
        </p:xfrm>
        <a:graphic>
          <a:graphicData uri="http://schemas.openxmlformats.org/drawingml/2006/chart">
            <c:chart xmlns:c="http://schemas.openxmlformats.org/drawingml/2006/chart" xmlns:r="http://schemas.openxmlformats.org/officeDocument/2006/relationships" r:id="rId4"/>
          </a:graphicData>
        </a:graphic>
      </p:graphicFrame>
      <p:cxnSp>
        <p:nvCxnSpPr>
          <p:cNvPr id="26" name="Straight Arrow Connector 25">
            <a:extLst>
              <a:ext uri="{FF2B5EF4-FFF2-40B4-BE49-F238E27FC236}">
                <a16:creationId xmlns:a16="http://schemas.microsoft.com/office/drawing/2014/main" id="{CBE0C524-B4DC-9092-DC5C-3940A5E5C708}"/>
              </a:ext>
            </a:extLst>
          </p:cNvPr>
          <p:cNvCxnSpPr>
            <a:cxnSpLocks/>
          </p:cNvCxnSpPr>
          <p:nvPr/>
        </p:nvCxnSpPr>
        <p:spPr bwMode="auto">
          <a:xfrm flipH="1">
            <a:off x="8094518" y="2705032"/>
            <a:ext cx="649303" cy="0"/>
          </a:xfrm>
          <a:prstGeom prst="straightConnector1">
            <a:avLst/>
          </a:prstGeom>
          <a:solidFill>
            <a:schemeClr val="accent1"/>
          </a:solidFill>
          <a:ln w="25400" cap="flat" cmpd="sng" algn="ctr">
            <a:solidFill>
              <a:schemeClr val="tx1"/>
            </a:solidFill>
            <a:prstDash val="solid"/>
            <a:round/>
            <a:headEnd type="none" w="sm" len="sm"/>
            <a:tailEnd type="triangle"/>
          </a:ln>
          <a:effectLst/>
        </p:spPr>
      </p:cxnSp>
      <p:graphicFrame>
        <p:nvGraphicFramePr>
          <p:cNvPr id="27" name="Chart 26">
            <a:extLst>
              <a:ext uri="{FF2B5EF4-FFF2-40B4-BE49-F238E27FC236}">
                <a16:creationId xmlns:a16="http://schemas.microsoft.com/office/drawing/2014/main" id="{DEDD841D-F788-B961-BA49-DB8319458B29}"/>
              </a:ext>
            </a:extLst>
          </p:cNvPr>
          <p:cNvGraphicFramePr>
            <a:graphicFrameLocks/>
          </p:cNvGraphicFramePr>
          <p:nvPr>
            <p:extLst>
              <p:ext uri="{D42A27DB-BD31-4B8C-83A1-F6EECF244321}">
                <p14:modId xmlns:p14="http://schemas.microsoft.com/office/powerpoint/2010/main" val="228825858"/>
              </p:ext>
            </p:extLst>
          </p:nvPr>
        </p:nvGraphicFramePr>
        <p:xfrm>
          <a:off x="1184941" y="4429941"/>
          <a:ext cx="2677207" cy="2217905"/>
        </p:xfrm>
        <a:graphic>
          <a:graphicData uri="http://schemas.openxmlformats.org/drawingml/2006/chart">
            <c:chart xmlns:c="http://schemas.openxmlformats.org/drawingml/2006/chart" xmlns:r="http://schemas.openxmlformats.org/officeDocument/2006/relationships" r:id="rId5"/>
          </a:graphicData>
        </a:graphic>
      </p:graphicFrame>
      <p:cxnSp>
        <p:nvCxnSpPr>
          <p:cNvPr id="28" name="Straight Arrow Connector 27">
            <a:extLst>
              <a:ext uri="{FF2B5EF4-FFF2-40B4-BE49-F238E27FC236}">
                <a16:creationId xmlns:a16="http://schemas.microsoft.com/office/drawing/2014/main" id="{6D9D49E0-EE90-F6C1-C52B-1BB9B312492C}"/>
              </a:ext>
            </a:extLst>
          </p:cNvPr>
          <p:cNvCxnSpPr>
            <a:cxnSpLocks/>
          </p:cNvCxnSpPr>
          <p:nvPr/>
        </p:nvCxnSpPr>
        <p:spPr>
          <a:xfrm flipH="1">
            <a:off x="3609918" y="2971451"/>
            <a:ext cx="2432776" cy="10568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9" name="TextBox 11">
            <a:extLst>
              <a:ext uri="{FF2B5EF4-FFF2-40B4-BE49-F238E27FC236}">
                <a16:creationId xmlns:a16="http://schemas.microsoft.com/office/drawing/2014/main" id="{C3C10AA5-FE74-E798-F292-04D03C9A8FC8}"/>
              </a:ext>
            </a:extLst>
          </p:cNvPr>
          <p:cNvSpPr txBox="1"/>
          <p:nvPr/>
        </p:nvSpPr>
        <p:spPr>
          <a:xfrm>
            <a:off x="1050811" y="4028290"/>
            <a:ext cx="1427570" cy="264560"/>
          </a:xfrm>
          <a:prstGeom prst="rect">
            <a:avLst/>
          </a:prstGeom>
          <a:solidFill>
            <a:schemeClr val="bg1"/>
          </a:solidFill>
        </p:spPr>
        <p:style>
          <a:lnRef idx="0">
            <a:scrgbClr r="0" g="0" b="0"/>
          </a:lnRef>
          <a:fillRef idx="0">
            <a:scrgbClr r="0" g="0" b="0"/>
          </a:fillRef>
          <a:effectRef idx="0">
            <a:scrgbClr r="0" g="0" b="0"/>
          </a:effectRef>
          <a:fontRef idx="minor">
            <a:schemeClr val="tx1"/>
          </a:fontRef>
        </p:style>
        <p:txBody>
          <a:bodyPr wrap="non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GB" sz="2000" dirty="0">
                <a:latin typeface="Aptos" panose="020B0004020202020204" pitchFamily="34" charset="0"/>
              </a:rPr>
              <a:t>          Good Match</a:t>
            </a:r>
          </a:p>
        </p:txBody>
      </p:sp>
      <p:graphicFrame>
        <p:nvGraphicFramePr>
          <p:cNvPr id="30" name="Chart 29">
            <a:extLst>
              <a:ext uri="{FF2B5EF4-FFF2-40B4-BE49-F238E27FC236}">
                <a16:creationId xmlns:a16="http://schemas.microsoft.com/office/drawing/2014/main" id="{9515E1D1-5A5E-B331-AD44-27437AFC8AAF}"/>
              </a:ext>
            </a:extLst>
          </p:cNvPr>
          <p:cNvGraphicFramePr>
            <a:graphicFrameLocks/>
          </p:cNvGraphicFramePr>
          <p:nvPr>
            <p:extLst>
              <p:ext uri="{D42A27DB-BD31-4B8C-83A1-F6EECF244321}">
                <p14:modId xmlns:p14="http://schemas.microsoft.com/office/powerpoint/2010/main" val="470512268"/>
              </p:ext>
            </p:extLst>
          </p:nvPr>
        </p:nvGraphicFramePr>
        <p:xfrm>
          <a:off x="5064839" y="4206478"/>
          <a:ext cx="2636229" cy="2497129"/>
        </p:xfrm>
        <a:graphic>
          <a:graphicData uri="http://schemas.openxmlformats.org/drawingml/2006/chart">
            <c:chart xmlns:c="http://schemas.openxmlformats.org/drawingml/2006/chart" xmlns:r="http://schemas.openxmlformats.org/officeDocument/2006/relationships" r:id="rId6"/>
          </a:graphicData>
        </a:graphic>
      </p:graphicFrame>
      <p:cxnSp>
        <p:nvCxnSpPr>
          <p:cNvPr id="31" name="Straight Arrow Connector 30">
            <a:extLst>
              <a:ext uri="{FF2B5EF4-FFF2-40B4-BE49-F238E27FC236}">
                <a16:creationId xmlns:a16="http://schemas.microsoft.com/office/drawing/2014/main" id="{36608019-2B49-A9F2-9F53-3BC7BD708997}"/>
              </a:ext>
            </a:extLst>
          </p:cNvPr>
          <p:cNvCxnSpPr/>
          <p:nvPr/>
        </p:nvCxnSpPr>
        <p:spPr>
          <a:xfrm>
            <a:off x="6527197" y="3083966"/>
            <a:ext cx="9525" cy="14859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2" name="TextBox 13">
            <a:extLst>
              <a:ext uri="{FF2B5EF4-FFF2-40B4-BE49-F238E27FC236}">
                <a16:creationId xmlns:a16="http://schemas.microsoft.com/office/drawing/2014/main" id="{CFBC1625-913B-5CF0-D603-EB640E74592D}"/>
              </a:ext>
            </a:extLst>
          </p:cNvPr>
          <p:cNvSpPr txBox="1"/>
          <p:nvPr/>
        </p:nvSpPr>
        <p:spPr>
          <a:xfrm>
            <a:off x="5029329" y="4056080"/>
            <a:ext cx="1419277" cy="428044"/>
          </a:xfrm>
          <a:prstGeom prst="rect">
            <a:avLst/>
          </a:prstGeom>
          <a:solidFill>
            <a:schemeClr val="bg1"/>
          </a:solidFill>
        </p:spPr>
        <p:style>
          <a:lnRef idx="0">
            <a:scrgbClr r="0" g="0" b="0"/>
          </a:lnRef>
          <a:fillRef idx="0">
            <a:scrgbClr r="0" g="0" b="0"/>
          </a:fillRef>
          <a:effectRef idx="0">
            <a:scrgbClr r="0" g="0" b="0"/>
          </a:effectRef>
          <a:fontRef idx="minor">
            <a:schemeClr val="tx1"/>
          </a:fontRef>
        </p:style>
        <p:txBody>
          <a:bodyPr wrap="non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GB" sz="2000" dirty="0">
                <a:latin typeface="Aptos" panose="020B0004020202020204" pitchFamily="34" charset="0"/>
              </a:rPr>
              <a:t>OK Match</a:t>
            </a:r>
          </a:p>
        </p:txBody>
      </p:sp>
      <p:graphicFrame>
        <p:nvGraphicFramePr>
          <p:cNvPr id="33" name="Chart 32">
            <a:extLst>
              <a:ext uri="{FF2B5EF4-FFF2-40B4-BE49-F238E27FC236}">
                <a16:creationId xmlns:a16="http://schemas.microsoft.com/office/drawing/2014/main" id="{670B1CA1-C6D9-FBC6-C97C-DC10C0DFF9AC}"/>
              </a:ext>
            </a:extLst>
          </p:cNvPr>
          <p:cNvGraphicFramePr>
            <a:graphicFrameLocks/>
          </p:cNvGraphicFramePr>
          <p:nvPr/>
        </p:nvGraphicFramePr>
        <p:xfrm>
          <a:off x="8289358" y="4160570"/>
          <a:ext cx="2521715" cy="2497129"/>
        </p:xfrm>
        <a:graphic>
          <a:graphicData uri="http://schemas.openxmlformats.org/drawingml/2006/chart">
            <c:chart xmlns:c="http://schemas.openxmlformats.org/drawingml/2006/chart" xmlns:r="http://schemas.openxmlformats.org/officeDocument/2006/relationships" r:id="rId7"/>
          </a:graphicData>
        </a:graphic>
      </p:graphicFrame>
      <p:cxnSp>
        <p:nvCxnSpPr>
          <p:cNvPr id="34" name="Straight Arrow Connector 33">
            <a:extLst>
              <a:ext uri="{FF2B5EF4-FFF2-40B4-BE49-F238E27FC236}">
                <a16:creationId xmlns:a16="http://schemas.microsoft.com/office/drawing/2014/main" id="{F5D7B2E6-8156-AC0F-B20A-840E03B35F1D}"/>
              </a:ext>
            </a:extLst>
          </p:cNvPr>
          <p:cNvCxnSpPr>
            <a:cxnSpLocks/>
          </p:cNvCxnSpPr>
          <p:nvPr/>
        </p:nvCxnSpPr>
        <p:spPr>
          <a:xfrm>
            <a:off x="7426461" y="2971451"/>
            <a:ext cx="1501812" cy="146834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5" name="TextBox 12">
            <a:extLst>
              <a:ext uri="{FF2B5EF4-FFF2-40B4-BE49-F238E27FC236}">
                <a16:creationId xmlns:a16="http://schemas.microsoft.com/office/drawing/2014/main" id="{F1055D57-AC43-1A00-559D-F506462028AF}"/>
              </a:ext>
            </a:extLst>
          </p:cNvPr>
          <p:cNvSpPr txBox="1"/>
          <p:nvPr/>
        </p:nvSpPr>
        <p:spPr>
          <a:xfrm>
            <a:off x="9292515" y="4056080"/>
            <a:ext cx="1334148" cy="264560"/>
          </a:xfrm>
          <a:prstGeom prst="rect">
            <a:avLst/>
          </a:prstGeom>
          <a:solidFill>
            <a:schemeClr val="bg1"/>
          </a:solidFill>
        </p:spPr>
        <p:style>
          <a:lnRef idx="0">
            <a:scrgbClr r="0" g="0" b="0"/>
          </a:lnRef>
          <a:fillRef idx="0">
            <a:scrgbClr r="0" g="0" b="0"/>
          </a:fillRef>
          <a:effectRef idx="0">
            <a:scrgbClr r="0" g="0" b="0"/>
          </a:effectRef>
          <a:fontRef idx="minor">
            <a:schemeClr val="tx1"/>
          </a:fontRef>
        </p:style>
        <p:txBody>
          <a:bodyPr wrap="non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GB" sz="2000" dirty="0">
                <a:latin typeface="Aptos" panose="020B0004020202020204" pitchFamily="34" charset="0"/>
              </a:rPr>
              <a:t>Bad Match</a:t>
            </a:r>
          </a:p>
        </p:txBody>
      </p:sp>
    </p:spTree>
    <p:extLst>
      <p:ext uri="{BB962C8B-B14F-4D97-AF65-F5344CB8AC3E}">
        <p14:creationId xmlns:p14="http://schemas.microsoft.com/office/powerpoint/2010/main" val="1909555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1F76FC-1BEF-B2D9-0FA1-74109F90A8A5}"/>
              </a:ext>
            </a:extLst>
          </p:cNvPr>
          <p:cNvSpPr>
            <a:spLocks noGrp="1"/>
          </p:cNvSpPr>
          <p:nvPr>
            <p:ph type="body" idx="1"/>
          </p:nvPr>
        </p:nvSpPr>
        <p:spPr/>
        <p:txBody>
          <a:bodyPr/>
          <a:lstStyle/>
          <a:p>
            <a:pPr marL="114300" indent="0">
              <a:buNone/>
            </a:pPr>
            <a:r>
              <a:rPr lang="en-GB" sz="2000" dirty="0"/>
              <a:t>The distance between a subsequence </a:t>
            </a:r>
            <a:r>
              <a:rPr lang="en-GB" sz="2000" i="1" dirty="0"/>
              <a:t>S</a:t>
            </a:r>
            <a:r>
              <a:rPr lang="en-GB" sz="2000" dirty="0"/>
              <a:t> of length </a:t>
            </a:r>
            <a:r>
              <a:rPr lang="en-GB" sz="2000" i="1" dirty="0"/>
              <a:t>l</a:t>
            </a:r>
            <a:r>
              <a:rPr lang="en-GB" sz="2000" dirty="0"/>
              <a:t> and a time series </a:t>
            </a:r>
            <a:r>
              <a:rPr lang="en-GB" sz="2000" i="1" dirty="0"/>
              <a:t>T</a:t>
            </a:r>
            <a:r>
              <a:rPr lang="en-GB" sz="2000" i="1" baseline="-25000" dirty="0"/>
              <a:t>i</a:t>
            </a:r>
            <a:r>
              <a:rPr lang="en-GB" sz="2000" dirty="0"/>
              <a:t> is the minimum distance between </a:t>
            </a:r>
            <a:r>
              <a:rPr lang="en-GB" sz="2000" i="1" dirty="0"/>
              <a:t>S</a:t>
            </a:r>
            <a:r>
              <a:rPr lang="en-GB" sz="2000" dirty="0"/>
              <a:t> and all </a:t>
            </a:r>
            <a:r>
              <a:rPr lang="en-GB" sz="2000" b="1" dirty="0"/>
              <a:t>normalised</a:t>
            </a:r>
            <a:r>
              <a:rPr lang="en-GB" sz="2000" dirty="0"/>
              <a:t> </a:t>
            </a:r>
            <a:r>
              <a:rPr lang="en-GB" sz="2000" dirty="0" err="1"/>
              <a:t>subsequences</a:t>
            </a:r>
            <a:r>
              <a:rPr lang="en-GB" sz="2000" dirty="0"/>
              <a:t> of </a:t>
            </a:r>
            <a:r>
              <a:rPr lang="en-GB" sz="2000" i="1" dirty="0"/>
              <a:t>T</a:t>
            </a:r>
            <a:r>
              <a:rPr lang="en-GB" sz="2000" i="1" baseline="-25000" dirty="0"/>
              <a:t>i</a:t>
            </a:r>
            <a:r>
              <a:rPr lang="en-GB" sz="2000" dirty="0"/>
              <a:t> of length </a:t>
            </a:r>
            <a:r>
              <a:rPr lang="en-GB" sz="2000" i="1" dirty="0"/>
              <a:t>l</a:t>
            </a:r>
          </a:p>
          <a:p>
            <a:pPr marL="114300" indent="0">
              <a:buNone/>
            </a:pPr>
            <a:endParaRPr lang="en-GB" sz="2000" dirty="0"/>
          </a:p>
        </p:txBody>
      </p:sp>
      <p:sp>
        <p:nvSpPr>
          <p:cNvPr id="3" name="Title 2">
            <a:extLst>
              <a:ext uri="{FF2B5EF4-FFF2-40B4-BE49-F238E27FC236}">
                <a16:creationId xmlns:a16="http://schemas.microsoft.com/office/drawing/2014/main" id="{29E68112-3746-F66B-7418-FD7B0488355D}"/>
              </a:ext>
            </a:extLst>
          </p:cNvPr>
          <p:cNvSpPr>
            <a:spLocks noGrp="1"/>
          </p:cNvSpPr>
          <p:nvPr>
            <p:ph type="title"/>
          </p:nvPr>
        </p:nvSpPr>
        <p:spPr/>
        <p:txBody>
          <a:bodyPr/>
          <a:lstStyle/>
          <a:p>
            <a:r>
              <a:rPr lang="en-GB" dirty="0" err="1"/>
              <a:t>Shapelet</a:t>
            </a:r>
            <a:r>
              <a:rPr lang="en-GB" dirty="0"/>
              <a:t> Distance</a:t>
            </a:r>
          </a:p>
        </p:txBody>
      </p:sp>
      <p:graphicFrame>
        <p:nvGraphicFramePr>
          <p:cNvPr id="6" name="Chart 5">
            <a:extLst>
              <a:ext uri="{FF2B5EF4-FFF2-40B4-BE49-F238E27FC236}">
                <a16:creationId xmlns:a16="http://schemas.microsoft.com/office/drawing/2014/main" id="{486C1154-9631-ED36-4CB3-D099DAD63F4E}"/>
              </a:ext>
            </a:extLst>
          </p:cNvPr>
          <p:cNvGraphicFramePr>
            <a:graphicFrameLocks/>
          </p:cNvGraphicFramePr>
          <p:nvPr/>
        </p:nvGraphicFramePr>
        <p:xfrm>
          <a:off x="71571" y="1939530"/>
          <a:ext cx="1273856" cy="60217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Tabelle 6">
            <a:extLst>
              <a:ext uri="{FF2B5EF4-FFF2-40B4-BE49-F238E27FC236}">
                <a16:creationId xmlns:a16="http://schemas.microsoft.com/office/drawing/2014/main" id="{BDDB47B7-8E73-8693-DD10-31AAC6DFAECE}"/>
              </a:ext>
            </a:extLst>
          </p:cNvPr>
          <p:cNvGraphicFramePr>
            <a:graphicFrameLocks/>
          </p:cNvGraphicFramePr>
          <p:nvPr>
            <p:extLst>
              <p:ext uri="{D42A27DB-BD31-4B8C-83A1-F6EECF244321}">
                <p14:modId xmlns:p14="http://schemas.microsoft.com/office/powerpoint/2010/main" val="4276721619"/>
              </p:ext>
            </p:extLst>
          </p:nvPr>
        </p:nvGraphicFramePr>
        <p:xfrm>
          <a:off x="1919038" y="2853645"/>
          <a:ext cx="4887207" cy="369332"/>
        </p:xfrm>
        <a:graphic>
          <a:graphicData uri="http://schemas.openxmlformats.org/drawingml/2006/table">
            <a:tbl>
              <a:tblPr firstRow="1" bandRow="1">
                <a:tableStyleId>{69C7853C-536D-4A76-A0AE-DD22124D55A5}</a:tableStyleId>
              </a:tblPr>
              <a:tblGrid>
                <a:gridCol w="375939">
                  <a:extLst>
                    <a:ext uri="{9D8B030D-6E8A-4147-A177-3AD203B41FA5}">
                      <a16:colId xmlns:a16="http://schemas.microsoft.com/office/drawing/2014/main" val="3215293012"/>
                    </a:ext>
                  </a:extLst>
                </a:gridCol>
                <a:gridCol w="375939">
                  <a:extLst>
                    <a:ext uri="{9D8B030D-6E8A-4147-A177-3AD203B41FA5}">
                      <a16:colId xmlns:a16="http://schemas.microsoft.com/office/drawing/2014/main" val="3724031309"/>
                    </a:ext>
                  </a:extLst>
                </a:gridCol>
                <a:gridCol w="375939">
                  <a:extLst>
                    <a:ext uri="{9D8B030D-6E8A-4147-A177-3AD203B41FA5}">
                      <a16:colId xmlns:a16="http://schemas.microsoft.com/office/drawing/2014/main" val="941556019"/>
                    </a:ext>
                  </a:extLst>
                </a:gridCol>
                <a:gridCol w="375939">
                  <a:extLst>
                    <a:ext uri="{9D8B030D-6E8A-4147-A177-3AD203B41FA5}">
                      <a16:colId xmlns:a16="http://schemas.microsoft.com/office/drawing/2014/main" val="1693244206"/>
                    </a:ext>
                  </a:extLst>
                </a:gridCol>
                <a:gridCol w="375939">
                  <a:extLst>
                    <a:ext uri="{9D8B030D-6E8A-4147-A177-3AD203B41FA5}">
                      <a16:colId xmlns:a16="http://schemas.microsoft.com/office/drawing/2014/main" val="4011624503"/>
                    </a:ext>
                  </a:extLst>
                </a:gridCol>
                <a:gridCol w="375939">
                  <a:extLst>
                    <a:ext uri="{9D8B030D-6E8A-4147-A177-3AD203B41FA5}">
                      <a16:colId xmlns:a16="http://schemas.microsoft.com/office/drawing/2014/main" val="1875970449"/>
                    </a:ext>
                  </a:extLst>
                </a:gridCol>
                <a:gridCol w="375939">
                  <a:extLst>
                    <a:ext uri="{9D8B030D-6E8A-4147-A177-3AD203B41FA5}">
                      <a16:colId xmlns:a16="http://schemas.microsoft.com/office/drawing/2014/main" val="801690946"/>
                    </a:ext>
                  </a:extLst>
                </a:gridCol>
                <a:gridCol w="375939">
                  <a:extLst>
                    <a:ext uri="{9D8B030D-6E8A-4147-A177-3AD203B41FA5}">
                      <a16:colId xmlns:a16="http://schemas.microsoft.com/office/drawing/2014/main" val="16551721"/>
                    </a:ext>
                  </a:extLst>
                </a:gridCol>
                <a:gridCol w="375939">
                  <a:extLst>
                    <a:ext uri="{9D8B030D-6E8A-4147-A177-3AD203B41FA5}">
                      <a16:colId xmlns:a16="http://schemas.microsoft.com/office/drawing/2014/main" val="4152528937"/>
                    </a:ext>
                  </a:extLst>
                </a:gridCol>
                <a:gridCol w="375939">
                  <a:extLst>
                    <a:ext uri="{9D8B030D-6E8A-4147-A177-3AD203B41FA5}">
                      <a16:colId xmlns:a16="http://schemas.microsoft.com/office/drawing/2014/main" val="1568352859"/>
                    </a:ext>
                  </a:extLst>
                </a:gridCol>
                <a:gridCol w="375939">
                  <a:extLst>
                    <a:ext uri="{9D8B030D-6E8A-4147-A177-3AD203B41FA5}">
                      <a16:colId xmlns:a16="http://schemas.microsoft.com/office/drawing/2014/main" val="875173266"/>
                    </a:ext>
                  </a:extLst>
                </a:gridCol>
                <a:gridCol w="375939">
                  <a:extLst>
                    <a:ext uri="{9D8B030D-6E8A-4147-A177-3AD203B41FA5}">
                      <a16:colId xmlns:a16="http://schemas.microsoft.com/office/drawing/2014/main" val="1396833894"/>
                    </a:ext>
                  </a:extLst>
                </a:gridCol>
                <a:gridCol w="375939">
                  <a:extLst>
                    <a:ext uri="{9D8B030D-6E8A-4147-A177-3AD203B41FA5}">
                      <a16:colId xmlns:a16="http://schemas.microsoft.com/office/drawing/2014/main" val="1045273040"/>
                    </a:ext>
                  </a:extLst>
                </a:gridCol>
              </a:tblGrid>
              <a:tr h="369332">
                <a:tc>
                  <a:txBody>
                    <a:bodyPr/>
                    <a:lstStyle/>
                    <a:p>
                      <a:pPr algn="ctr"/>
                      <a:r>
                        <a:rPr lang="en-GB" sz="120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GB" sz="1200"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GB" sz="1200" dirty="0">
                          <a:solidFill>
                            <a:schemeClr val="tx1"/>
                          </a:solidFill>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GB" sz="1200" dirty="0">
                          <a:solidFill>
                            <a:schemeClr val="tx1"/>
                          </a:solidFill>
                        </a:rPr>
                        <a:t>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GB" sz="120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GB" sz="1200"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GB" sz="1200"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GB" sz="120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GB" sz="1200"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GB" sz="120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GB" sz="1200" dirty="0">
                          <a:solidFill>
                            <a:schemeClr val="tx1"/>
                          </a:solidFill>
                        </a:rPr>
                        <a:t>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GB" sz="1200"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GB" sz="1200" dirty="0">
                          <a:solidFill>
                            <a:schemeClr val="tx1"/>
                          </a:solidFill>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237772082"/>
                  </a:ext>
                </a:extLst>
              </a:tr>
            </a:tbl>
          </a:graphicData>
        </a:graphic>
      </p:graphicFrame>
      <p:graphicFrame>
        <p:nvGraphicFramePr>
          <p:cNvPr id="9" name="Tabelle 6">
            <a:extLst>
              <a:ext uri="{FF2B5EF4-FFF2-40B4-BE49-F238E27FC236}">
                <a16:creationId xmlns:a16="http://schemas.microsoft.com/office/drawing/2014/main" id="{53AF4430-20EF-407A-5D8B-5A2523094434}"/>
              </a:ext>
            </a:extLst>
          </p:cNvPr>
          <p:cNvGraphicFramePr>
            <a:graphicFrameLocks/>
          </p:cNvGraphicFramePr>
          <p:nvPr>
            <p:extLst>
              <p:ext uri="{D42A27DB-BD31-4B8C-83A1-F6EECF244321}">
                <p14:modId xmlns:p14="http://schemas.microsoft.com/office/powerpoint/2010/main" val="3852383235"/>
              </p:ext>
            </p:extLst>
          </p:nvPr>
        </p:nvGraphicFramePr>
        <p:xfrm>
          <a:off x="1924406" y="3996058"/>
          <a:ext cx="1081383" cy="270746"/>
        </p:xfrm>
        <a:graphic>
          <a:graphicData uri="http://schemas.openxmlformats.org/drawingml/2006/table">
            <a:tbl>
              <a:tblPr firstRow="1" bandRow="1">
                <a:tableStyleId>{69C7853C-536D-4A76-A0AE-DD22124D55A5}</a:tableStyleId>
              </a:tblPr>
              <a:tblGrid>
                <a:gridCol w="360461">
                  <a:extLst>
                    <a:ext uri="{9D8B030D-6E8A-4147-A177-3AD203B41FA5}">
                      <a16:colId xmlns:a16="http://schemas.microsoft.com/office/drawing/2014/main" val="3215293012"/>
                    </a:ext>
                  </a:extLst>
                </a:gridCol>
                <a:gridCol w="360461">
                  <a:extLst>
                    <a:ext uri="{9D8B030D-6E8A-4147-A177-3AD203B41FA5}">
                      <a16:colId xmlns:a16="http://schemas.microsoft.com/office/drawing/2014/main" val="941556019"/>
                    </a:ext>
                  </a:extLst>
                </a:gridCol>
                <a:gridCol w="360461">
                  <a:extLst>
                    <a:ext uri="{9D8B030D-6E8A-4147-A177-3AD203B41FA5}">
                      <a16:colId xmlns:a16="http://schemas.microsoft.com/office/drawing/2014/main" val="4011624503"/>
                    </a:ext>
                  </a:extLst>
                </a:gridCol>
              </a:tblGrid>
              <a:tr h="270746">
                <a:tc>
                  <a:txBody>
                    <a:bodyPr/>
                    <a:lstStyle/>
                    <a:p>
                      <a:pPr algn="ctr"/>
                      <a:r>
                        <a:rPr lang="en-GB" sz="100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GB" sz="1000"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GB" sz="1000" dirty="0">
                          <a:solidFill>
                            <a:schemeClr val="tx1"/>
                          </a:solidFill>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4237772082"/>
                  </a:ext>
                </a:extLst>
              </a:tr>
            </a:tbl>
          </a:graphicData>
        </a:graphic>
      </p:graphicFrame>
      <p:graphicFrame>
        <p:nvGraphicFramePr>
          <p:cNvPr id="10" name="Tabelle 6">
            <a:extLst>
              <a:ext uri="{FF2B5EF4-FFF2-40B4-BE49-F238E27FC236}">
                <a16:creationId xmlns:a16="http://schemas.microsoft.com/office/drawing/2014/main" id="{822ABE3F-A434-03D0-B411-68CD29A2B889}"/>
              </a:ext>
            </a:extLst>
          </p:cNvPr>
          <p:cNvGraphicFramePr>
            <a:graphicFrameLocks/>
          </p:cNvGraphicFramePr>
          <p:nvPr>
            <p:extLst>
              <p:ext uri="{D42A27DB-BD31-4B8C-83A1-F6EECF244321}">
                <p14:modId xmlns:p14="http://schemas.microsoft.com/office/powerpoint/2010/main" val="560196712"/>
              </p:ext>
            </p:extLst>
          </p:nvPr>
        </p:nvGraphicFramePr>
        <p:xfrm>
          <a:off x="2307978" y="4350072"/>
          <a:ext cx="1081383" cy="270746"/>
        </p:xfrm>
        <a:graphic>
          <a:graphicData uri="http://schemas.openxmlformats.org/drawingml/2006/table">
            <a:tbl>
              <a:tblPr firstRow="1" bandRow="1">
                <a:tableStyleId>{69C7853C-536D-4A76-A0AE-DD22124D55A5}</a:tableStyleId>
              </a:tblPr>
              <a:tblGrid>
                <a:gridCol w="360461">
                  <a:extLst>
                    <a:ext uri="{9D8B030D-6E8A-4147-A177-3AD203B41FA5}">
                      <a16:colId xmlns:a16="http://schemas.microsoft.com/office/drawing/2014/main" val="3215293012"/>
                    </a:ext>
                  </a:extLst>
                </a:gridCol>
                <a:gridCol w="360461">
                  <a:extLst>
                    <a:ext uri="{9D8B030D-6E8A-4147-A177-3AD203B41FA5}">
                      <a16:colId xmlns:a16="http://schemas.microsoft.com/office/drawing/2014/main" val="941556019"/>
                    </a:ext>
                  </a:extLst>
                </a:gridCol>
                <a:gridCol w="360461">
                  <a:extLst>
                    <a:ext uri="{9D8B030D-6E8A-4147-A177-3AD203B41FA5}">
                      <a16:colId xmlns:a16="http://schemas.microsoft.com/office/drawing/2014/main" val="4011624503"/>
                    </a:ext>
                  </a:extLst>
                </a:gridCol>
              </a:tblGrid>
              <a:tr h="270746">
                <a:tc>
                  <a:txBody>
                    <a:bodyPr/>
                    <a:lstStyle/>
                    <a:p>
                      <a:pPr algn="ctr"/>
                      <a:r>
                        <a:rPr lang="en-GB" sz="1000"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GB" sz="1000" dirty="0">
                          <a:solidFill>
                            <a:schemeClr val="tx1"/>
                          </a:solidFill>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GB" sz="1000" dirty="0">
                          <a:solidFill>
                            <a:schemeClr val="tx1"/>
                          </a:solidFill>
                        </a:rPr>
                        <a:t>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4237772082"/>
                  </a:ext>
                </a:extLst>
              </a:tr>
            </a:tbl>
          </a:graphicData>
        </a:graphic>
      </p:graphicFrame>
      <p:graphicFrame>
        <p:nvGraphicFramePr>
          <p:cNvPr id="11" name="Tabelle 27">
            <a:extLst>
              <a:ext uri="{FF2B5EF4-FFF2-40B4-BE49-F238E27FC236}">
                <a16:creationId xmlns:a16="http://schemas.microsoft.com/office/drawing/2014/main" id="{5FA8F5C4-8677-99EA-37A9-597C247E5D7C}"/>
              </a:ext>
            </a:extLst>
          </p:cNvPr>
          <p:cNvGraphicFramePr>
            <a:graphicFrameLocks/>
          </p:cNvGraphicFramePr>
          <p:nvPr>
            <p:extLst>
              <p:ext uri="{D42A27DB-BD31-4B8C-83A1-F6EECF244321}">
                <p14:modId xmlns:p14="http://schemas.microsoft.com/office/powerpoint/2010/main" val="2789114632"/>
              </p:ext>
            </p:extLst>
          </p:nvPr>
        </p:nvGraphicFramePr>
        <p:xfrm>
          <a:off x="1924406" y="3429000"/>
          <a:ext cx="1081383" cy="274320"/>
        </p:xfrm>
        <a:graphic>
          <a:graphicData uri="http://schemas.openxmlformats.org/drawingml/2006/table">
            <a:tbl>
              <a:tblPr firstRow="1" bandRow="1">
                <a:tableStyleId>{69C7853C-536D-4A76-A0AE-DD22124D55A5}</a:tableStyleId>
              </a:tblPr>
              <a:tblGrid>
                <a:gridCol w="360461">
                  <a:extLst>
                    <a:ext uri="{9D8B030D-6E8A-4147-A177-3AD203B41FA5}">
                      <a16:colId xmlns:a16="http://schemas.microsoft.com/office/drawing/2014/main" val="3215293012"/>
                    </a:ext>
                  </a:extLst>
                </a:gridCol>
                <a:gridCol w="360461">
                  <a:extLst>
                    <a:ext uri="{9D8B030D-6E8A-4147-A177-3AD203B41FA5}">
                      <a16:colId xmlns:a16="http://schemas.microsoft.com/office/drawing/2014/main" val="3724031309"/>
                    </a:ext>
                  </a:extLst>
                </a:gridCol>
                <a:gridCol w="360461">
                  <a:extLst>
                    <a:ext uri="{9D8B030D-6E8A-4147-A177-3AD203B41FA5}">
                      <a16:colId xmlns:a16="http://schemas.microsoft.com/office/drawing/2014/main" val="941556019"/>
                    </a:ext>
                  </a:extLst>
                </a:gridCol>
              </a:tblGrid>
              <a:tr h="0">
                <a:tc>
                  <a:txBody>
                    <a:bodyPr/>
                    <a:lstStyle/>
                    <a:p>
                      <a:pPr algn="ctr"/>
                      <a:r>
                        <a:rPr lang="en-GB" sz="1200"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algn="ctr"/>
                      <a:r>
                        <a:rPr lang="en-GB" sz="120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algn="ctr"/>
                      <a:r>
                        <a:rPr lang="en-GB" sz="1200"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4237772082"/>
                  </a:ext>
                </a:extLst>
              </a:tr>
            </a:tbl>
          </a:graphicData>
        </a:graphic>
      </p:graphicFrame>
      <p:cxnSp>
        <p:nvCxnSpPr>
          <p:cNvPr id="12" name="Gerade Verbindung mit Pfeil 29">
            <a:extLst>
              <a:ext uri="{FF2B5EF4-FFF2-40B4-BE49-F238E27FC236}">
                <a16:creationId xmlns:a16="http://schemas.microsoft.com/office/drawing/2014/main" id="{CEC94F1D-D6BC-944D-E2ED-53E66B2A5841}"/>
              </a:ext>
            </a:extLst>
          </p:cNvPr>
          <p:cNvCxnSpPr>
            <a:cxnSpLocks/>
          </p:cNvCxnSpPr>
          <p:nvPr/>
        </p:nvCxnSpPr>
        <p:spPr>
          <a:xfrm>
            <a:off x="2648012" y="3358138"/>
            <a:ext cx="2939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feld 30">
            <a:extLst>
              <a:ext uri="{FF2B5EF4-FFF2-40B4-BE49-F238E27FC236}">
                <a16:creationId xmlns:a16="http://schemas.microsoft.com/office/drawing/2014/main" id="{49843F52-3B5F-0DB5-6BF6-9C73202F6D3D}"/>
              </a:ext>
            </a:extLst>
          </p:cNvPr>
          <p:cNvSpPr txBox="1"/>
          <p:nvPr/>
        </p:nvSpPr>
        <p:spPr>
          <a:xfrm>
            <a:off x="7149853" y="3259723"/>
            <a:ext cx="2521715" cy="338554"/>
          </a:xfrm>
          <a:prstGeom prst="rect">
            <a:avLst/>
          </a:prstGeom>
          <a:noFill/>
          <a:ln>
            <a:solidFill>
              <a:schemeClr val="accent1"/>
            </a:solidFill>
          </a:ln>
        </p:spPr>
        <p:txBody>
          <a:bodyPr wrap="square" rtlCol="0">
            <a:spAutoFit/>
          </a:bodyPr>
          <a:lstStyle/>
          <a:p>
            <a:r>
              <a:rPr lang="en-GB" sz="1600" dirty="0">
                <a:latin typeface="Aptos" panose="020B0004020202020204" pitchFamily="34" charset="0"/>
              </a:rPr>
              <a:t>1. Slide </a:t>
            </a:r>
            <a:r>
              <a:rPr lang="en-GB" sz="1600" dirty="0" err="1">
                <a:latin typeface="Aptos" panose="020B0004020202020204" pitchFamily="34" charset="0"/>
              </a:rPr>
              <a:t>shapelet</a:t>
            </a:r>
            <a:r>
              <a:rPr lang="en-GB" sz="1600" dirty="0">
                <a:latin typeface="Aptos" panose="020B0004020202020204" pitchFamily="34" charset="0"/>
              </a:rPr>
              <a:t> along T</a:t>
            </a:r>
          </a:p>
        </p:txBody>
      </p:sp>
      <p:graphicFrame>
        <p:nvGraphicFramePr>
          <p:cNvPr id="14" name="Tabelle 6">
            <a:extLst>
              <a:ext uri="{FF2B5EF4-FFF2-40B4-BE49-F238E27FC236}">
                <a16:creationId xmlns:a16="http://schemas.microsoft.com/office/drawing/2014/main" id="{12B271FF-2C9F-5E05-7BF8-49D3F1A41BD0}"/>
              </a:ext>
            </a:extLst>
          </p:cNvPr>
          <p:cNvGraphicFramePr>
            <a:graphicFrameLocks/>
          </p:cNvGraphicFramePr>
          <p:nvPr>
            <p:extLst>
              <p:ext uri="{D42A27DB-BD31-4B8C-83A1-F6EECF244321}">
                <p14:modId xmlns:p14="http://schemas.microsoft.com/office/powerpoint/2010/main" val="2202564580"/>
              </p:ext>
            </p:extLst>
          </p:nvPr>
        </p:nvGraphicFramePr>
        <p:xfrm>
          <a:off x="2670507" y="4702215"/>
          <a:ext cx="1081383" cy="270746"/>
        </p:xfrm>
        <a:graphic>
          <a:graphicData uri="http://schemas.openxmlformats.org/drawingml/2006/table">
            <a:tbl>
              <a:tblPr firstRow="1" bandRow="1">
                <a:tableStyleId>{69C7853C-536D-4A76-A0AE-DD22124D55A5}</a:tableStyleId>
              </a:tblPr>
              <a:tblGrid>
                <a:gridCol w="360461">
                  <a:extLst>
                    <a:ext uri="{9D8B030D-6E8A-4147-A177-3AD203B41FA5}">
                      <a16:colId xmlns:a16="http://schemas.microsoft.com/office/drawing/2014/main" val="3215293012"/>
                    </a:ext>
                  </a:extLst>
                </a:gridCol>
                <a:gridCol w="360461">
                  <a:extLst>
                    <a:ext uri="{9D8B030D-6E8A-4147-A177-3AD203B41FA5}">
                      <a16:colId xmlns:a16="http://schemas.microsoft.com/office/drawing/2014/main" val="941556019"/>
                    </a:ext>
                  </a:extLst>
                </a:gridCol>
                <a:gridCol w="360461">
                  <a:extLst>
                    <a:ext uri="{9D8B030D-6E8A-4147-A177-3AD203B41FA5}">
                      <a16:colId xmlns:a16="http://schemas.microsoft.com/office/drawing/2014/main" val="4011624503"/>
                    </a:ext>
                  </a:extLst>
                </a:gridCol>
              </a:tblGrid>
              <a:tr h="270746">
                <a:tc>
                  <a:txBody>
                    <a:bodyPr/>
                    <a:lstStyle/>
                    <a:p>
                      <a:pPr algn="ctr"/>
                      <a:r>
                        <a:rPr lang="en-GB" sz="1000" dirty="0">
                          <a:solidFill>
                            <a:schemeClr val="tx1"/>
                          </a:solidFill>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GB" sz="1000" dirty="0">
                          <a:solidFill>
                            <a:schemeClr val="tx1"/>
                          </a:solidFill>
                        </a:rPr>
                        <a:t>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GB" sz="100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4237772082"/>
                  </a:ext>
                </a:extLst>
              </a:tr>
            </a:tbl>
          </a:graphicData>
        </a:graphic>
      </p:graphicFrame>
      <p:graphicFrame>
        <p:nvGraphicFramePr>
          <p:cNvPr id="15" name="Tabelle 6">
            <a:extLst>
              <a:ext uri="{FF2B5EF4-FFF2-40B4-BE49-F238E27FC236}">
                <a16:creationId xmlns:a16="http://schemas.microsoft.com/office/drawing/2014/main" id="{7699708C-2342-3C43-CD3E-69BD1AEAA362}"/>
              </a:ext>
            </a:extLst>
          </p:cNvPr>
          <p:cNvGraphicFramePr>
            <a:graphicFrameLocks/>
          </p:cNvGraphicFramePr>
          <p:nvPr>
            <p:extLst>
              <p:ext uri="{D42A27DB-BD31-4B8C-83A1-F6EECF244321}">
                <p14:modId xmlns:p14="http://schemas.microsoft.com/office/powerpoint/2010/main" val="1548397503"/>
              </p:ext>
            </p:extLst>
          </p:nvPr>
        </p:nvGraphicFramePr>
        <p:xfrm>
          <a:off x="3042365" y="5031481"/>
          <a:ext cx="1081383" cy="270746"/>
        </p:xfrm>
        <a:graphic>
          <a:graphicData uri="http://schemas.openxmlformats.org/drawingml/2006/table">
            <a:tbl>
              <a:tblPr firstRow="1" bandRow="1">
                <a:tableStyleId>{69C7853C-536D-4A76-A0AE-DD22124D55A5}</a:tableStyleId>
              </a:tblPr>
              <a:tblGrid>
                <a:gridCol w="360461">
                  <a:extLst>
                    <a:ext uri="{9D8B030D-6E8A-4147-A177-3AD203B41FA5}">
                      <a16:colId xmlns:a16="http://schemas.microsoft.com/office/drawing/2014/main" val="3215293012"/>
                    </a:ext>
                  </a:extLst>
                </a:gridCol>
                <a:gridCol w="360461">
                  <a:extLst>
                    <a:ext uri="{9D8B030D-6E8A-4147-A177-3AD203B41FA5}">
                      <a16:colId xmlns:a16="http://schemas.microsoft.com/office/drawing/2014/main" val="941556019"/>
                    </a:ext>
                  </a:extLst>
                </a:gridCol>
                <a:gridCol w="360461">
                  <a:extLst>
                    <a:ext uri="{9D8B030D-6E8A-4147-A177-3AD203B41FA5}">
                      <a16:colId xmlns:a16="http://schemas.microsoft.com/office/drawing/2014/main" val="4011624503"/>
                    </a:ext>
                  </a:extLst>
                </a:gridCol>
              </a:tblGrid>
              <a:tr h="270746">
                <a:tc>
                  <a:txBody>
                    <a:bodyPr/>
                    <a:lstStyle/>
                    <a:p>
                      <a:pPr algn="ctr"/>
                      <a:r>
                        <a:rPr lang="en-GB" sz="1000" dirty="0">
                          <a:solidFill>
                            <a:schemeClr val="tx1"/>
                          </a:solidFill>
                        </a:rPr>
                        <a:t>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GB" sz="100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GB" sz="1000"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4237772082"/>
                  </a:ext>
                </a:extLst>
              </a:tr>
            </a:tbl>
          </a:graphicData>
        </a:graphic>
      </p:graphicFrame>
      <p:graphicFrame>
        <p:nvGraphicFramePr>
          <p:cNvPr id="16" name="Tabelle 6">
            <a:extLst>
              <a:ext uri="{FF2B5EF4-FFF2-40B4-BE49-F238E27FC236}">
                <a16:creationId xmlns:a16="http://schemas.microsoft.com/office/drawing/2014/main" id="{E85452CC-ADAC-58E1-92E2-A63032549C2E}"/>
              </a:ext>
            </a:extLst>
          </p:cNvPr>
          <p:cNvGraphicFramePr>
            <a:graphicFrameLocks/>
          </p:cNvGraphicFramePr>
          <p:nvPr>
            <p:extLst>
              <p:ext uri="{D42A27DB-BD31-4B8C-83A1-F6EECF244321}">
                <p14:modId xmlns:p14="http://schemas.microsoft.com/office/powerpoint/2010/main" val="2890394400"/>
              </p:ext>
            </p:extLst>
          </p:nvPr>
        </p:nvGraphicFramePr>
        <p:xfrm>
          <a:off x="3413745" y="5377129"/>
          <a:ext cx="1081383" cy="270746"/>
        </p:xfrm>
        <a:graphic>
          <a:graphicData uri="http://schemas.openxmlformats.org/drawingml/2006/table">
            <a:tbl>
              <a:tblPr firstRow="1" bandRow="1">
                <a:tableStyleId>{69C7853C-536D-4A76-A0AE-DD22124D55A5}</a:tableStyleId>
              </a:tblPr>
              <a:tblGrid>
                <a:gridCol w="360461">
                  <a:extLst>
                    <a:ext uri="{9D8B030D-6E8A-4147-A177-3AD203B41FA5}">
                      <a16:colId xmlns:a16="http://schemas.microsoft.com/office/drawing/2014/main" val="3215293012"/>
                    </a:ext>
                  </a:extLst>
                </a:gridCol>
                <a:gridCol w="360461">
                  <a:extLst>
                    <a:ext uri="{9D8B030D-6E8A-4147-A177-3AD203B41FA5}">
                      <a16:colId xmlns:a16="http://schemas.microsoft.com/office/drawing/2014/main" val="941556019"/>
                    </a:ext>
                  </a:extLst>
                </a:gridCol>
                <a:gridCol w="360461">
                  <a:extLst>
                    <a:ext uri="{9D8B030D-6E8A-4147-A177-3AD203B41FA5}">
                      <a16:colId xmlns:a16="http://schemas.microsoft.com/office/drawing/2014/main" val="4011624503"/>
                    </a:ext>
                  </a:extLst>
                </a:gridCol>
              </a:tblGrid>
              <a:tr h="270746">
                <a:tc>
                  <a:txBody>
                    <a:bodyPr/>
                    <a:lstStyle/>
                    <a:p>
                      <a:pPr algn="ctr"/>
                      <a:r>
                        <a:rPr lang="en-GB" sz="100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GB" sz="1000"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GB" sz="1000"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4237772082"/>
                  </a:ext>
                </a:extLst>
              </a:tr>
            </a:tbl>
          </a:graphicData>
        </a:graphic>
      </p:graphicFrame>
      <p:cxnSp>
        <p:nvCxnSpPr>
          <p:cNvPr id="20" name="Gerade Verbindung mit Pfeil 29">
            <a:extLst>
              <a:ext uri="{FF2B5EF4-FFF2-40B4-BE49-F238E27FC236}">
                <a16:creationId xmlns:a16="http://schemas.microsoft.com/office/drawing/2014/main" id="{AC68E22A-92AE-03F7-D2BF-6684DF679A39}"/>
              </a:ext>
            </a:extLst>
          </p:cNvPr>
          <p:cNvCxnSpPr>
            <a:cxnSpLocks/>
          </p:cNvCxnSpPr>
          <p:nvPr/>
        </p:nvCxnSpPr>
        <p:spPr>
          <a:xfrm>
            <a:off x="3051464" y="4131431"/>
            <a:ext cx="1311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feld 30">
            <a:extLst>
              <a:ext uri="{FF2B5EF4-FFF2-40B4-BE49-F238E27FC236}">
                <a16:creationId xmlns:a16="http://schemas.microsoft.com/office/drawing/2014/main" id="{D09F1B95-A3C8-3AEE-C678-9A5F0330E89A}"/>
              </a:ext>
            </a:extLst>
          </p:cNvPr>
          <p:cNvSpPr txBox="1"/>
          <p:nvPr/>
        </p:nvSpPr>
        <p:spPr>
          <a:xfrm>
            <a:off x="7149853" y="3730636"/>
            <a:ext cx="2085717" cy="584775"/>
          </a:xfrm>
          <a:prstGeom prst="rect">
            <a:avLst/>
          </a:prstGeom>
          <a:noFill/>
          <a:ln>
            <a:solidFill>
              <a:schemeClr val="accent1"/>
            </a:solidFill>
          </a:ln>
        </p:spPr>
        <p:txBody>
          <a:bodyPr wrap="square" rtlCol="0">
            <a:spAutoFit/>
          </a:bodyPr>
          <a:lstStyle/>
          <a:p>
            <a:r>
              <a:rPr lang="en-GB" sz="1600" dirty="0">
                <a:latin typeface="Aptos" panose="020B0004020202020204" pitchFamily="34" charset="0"/>
              </a:rPr>
              <a:t>2. Normalise subseries</a:t>
            </a:r>
          </a:p>
        </p:txBody>
      </p:sp>
      <p:graphicFrame>
        <p:nvGraphicFramePr>
          <p:cNvPr id="22" name="Tabelle 6">
            <a:extLst>
              <a:ext uri="{FF2B5EF4-FFF2-40B4-BE49-F238E27FC236}">
                <a16:creationId xmlns:a16="http://schemas.microsoft.com/office/drawing/2014/main" id="{07B3F285-44B7-0F81-7B35-5677555F1155}"/>
              </a:ext>
            </a:extLst>
          </p:cNvPr>
          <p:cNvGraphicFramePr>
            <a:graphicFrameLocks/>
          </p:cNvGraphicFramePr>
          <p:nvPr>
            <p:extLst>
              <p:ext uri="{D42A27DB-BD31-4B8C-83A1-F6EECF244321}">
                <p14:modId xmlns:p14="http://schemas.microsoft.com/office/powerpoint/2010/main" val="3232750961"/>
              </p:ext>
            </p:extLst>
          </p:nvPr>
        </p:nvGraphicFramePr>
        <p:xfrm>
          <a:off x="4408316" y="4038963"/>
          <a:ext cx="2220429" cy="270746"/>
        </p:xfrm>
        <a:graphic>
          <a:graphicData uri="http://schemas.openxmlformats.org/drawingml/2006/table">
            <a:tbl>
              <a:tblPr firstRow="1" bandRow="1">
                <a:tableStyleId>{69C7853C-536D-4A76-A0AE-DD22124D55A5}</a:tableStyleId>
              </a:tblPr>
              <a:tblGrid>
                <a:gridCol w="740143">
                  <a:extLst>
                    <a:ext uri="{9D8B030D-6E8A-4147-A177-3AD203B41FA5}">
                      <a16:colId xmlns:a16="http://schemas.microsoft.com/office/drawing/2014/main" val="3215293012"/>
                    </a:ext>
                  </a:extLst>
                </a:gridCol>
                <a:gridCol w="740143">
                  <a:extLst>
                    <a:ext uri="{9D8B030D-6E8A-4147-A177-3AD203B41FA5}">
                      <a16:colId xmlns:a16="http://schemas.microsoft.com/office/drawing/2014/main" val="941556019"/>
                    </a:ext>
                  </a:extLst>
                </a:gridCol>
                <a:gridCol w="740143">
                  <a:extLst>
                    <a:ext uri="{9D8B030D-6E8A-4147-A177-3AD203B41FA5}">
                      <a16:colId xmlns:a16="http://schemas.microsoft.com/office/drawing/2014/main" val="4011624503"/>
                    </a:ext>
                  </a:extLst>
                </a:gridCol>
              </a:tblGrid>
              <a:tr h="270746">
                <a:tc>
                  <a:txBody>
                    <a:bodyPr/>
                    <a:lstStyle/>
                    <a:p>
                      <a:pPr algn="ctr"/>
                      <a:r>
                        <a:rPr lang="en-GB" sz="1000" dirty="0">
                          <a:solidFill>
                            <a:schemeClr val="tx1"/>
                          </a:solidFill>
                        </a:rPr>
                        <a:t>-1.07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GB" sz="1000" dirty="0">
                          <a:solidFill>
                            <a:schemeClr val="tx1"/>
                          </a:solidFill>
                        </a:rPr>
                        <a:t>-0.267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GB" sz="1000" dirty="0">
                          <a:solidFill>
                            <a:schemeClr val="tx1"/>
                          </a:solidFill>
                        </a:rPr>
                        <a:t>1.336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4237772082"/>
                  </a:ext>
                </a:extLst>
              </a:tr>
            </a:tbl>
          </a:graphicData>
        </a:graphic>
      </p:graphicFrame>
      <p:sp>
        <p:nvSpPr>
          <p:cNvPr id="24" name="Textfeld 30">
            <a:extLst>
              <a:ext uri="{FF2B5EF4-FFF2-40B4-BE49-F238E27FC236}">
                <a16:creationId xmlns:a16="http://schemas.microsoft.com/office/drawing/2014/main" id="{4D2B01D0-FB75-10A9-55DB-B24DF7149B2F}"/>
              </a:ext>
            </a:extLst>
          </p:cNvPr>
          <p:cNvSpPr txBox="1"/>
          <p:nvPr/>
        </p:nvSpPr>
        <p:spPr>
          <a:xfrm>
            <a:off x="7149850" y="4475512"/>
            <a:ext cx="2521715" cy="830997"/>
          </a:xfrm>
          <a:prstGeom prst="rect">
            <a:avLst/>
          </a:prstGeom>
          <a:noFill/>
          <a:ln>
            <a:solidFill>
              <a:schemeClr val="accent1"/>
            </a:solidFill>
          </a:ln>
        </p:spPr>
        <p:txBody>
          <a:bodyPr wrap="square" rtlCol="0">
            <a:spAutoFit/>
          </a:bodyPr>
          <a:lstStyle/>
          <a:p>
            <a:r>
              <a:rPr lang="en-GB" sz="1600" dirty="0">
                <a:latin typeface="Aptos" panose="020B0004020202020204" pitchFamily="34" charset="0"/>
              </a:rPr>
              <a:t>3. Measure Euclidean distance to normalised </a:t>
            </a:r>
            <a:r>
              <a:rPr lang="en-GB" sz="1600" dirty="0" err="1">
                <a:latin typeface="Aptos" panose="020B0004020202020204" pitchFamily="34" charset="0"/>
              </a:rPr>
              <a:t>shapelet</a:t>
            </a:r>
            <a:endParaRPr lang="en-GB" sz="1600" dirty="0">
              <a:latin typeface="Aptos" panose="020B0004020202020204" pitchFamily="34" charset="0"/>
            </a:endParaRPr>
          </a:p>
        </p:txBody>
      </p:sp>
      <p:sp>
        <p:nvSpPr>
          <p:cNvPr id="26" name="Textfeld 30">
            <a:extLst>
              <a:ext uri="{FF2B5EF4-FFF2-40B4-BE49-F238E27FC236}">
                <a16:creationId xmlns:a16="http://schemas.microsoft.com/office/drawing/2014/main" id="{DBE5E748-92EF-3F53-0C8E-9982DF2BD61A}"/>
              </a:ext>
            </a:extLst>
          </p:cNvPr>
          <p:cNvSpPr txBox="1"/>
          <p:nvPr/>
        </p:nvSpPr>
        <p:spPr>
          <a:xfrm>
            <a:off x="7147294" y="5406022"/>
            <a:ext cx="2521715" cy="584775"/>
          </a:xfrm>
          <a:prstGeom prst="rect">
            <a:avLst/>
          </a:prstGeom>
          <a:noFill/>
          <a:ln>
            <a:solidFill>
              <a:schemeClr val="accent1"/>
            </a:solidFill>
          </a:ln>
        </p:spPr>
        <p:txBody>
          <a:bodyPr wrap="square" rtlCol="0">
            <a:spAutoFit/>
          </a:bodyPr>
          <a:lstStyle/>
          <a:p>
            <a:r>
              <a:rPr lang="en-GB" sz="1600" dirty="0">
                <a:latin typeface="Aptos" panose="020B0004020202020204" pitchFamily="34" charset="0"/>
              </a:rPr>
              <a:t>4. Record lowest distance so far slide along</a:t>
            </a:r>
          </a:p>
        </p:txBody>
      </p:sp>
      <p:graphicFrame>
        <p:nvGraphicFramePr>
          <p:cNvPr id="27" name="Tabelle 27">
            <a:extLst>
              <a:ext uri="{FF2B5EF4-FFF2-40B4-BE49-F238E27FC236}">
                <a16:creationId xmlns:a16="http://schemas.microsoft.com/office/drawing/2014/main" id="{332C87CE-8C12-714E-9467-56FBA645AF7F}"/>
              </a:ext>
            </a:extLst>
          </p:cNvPr>
          <p:cNvGraphicFramePr>
            <a:graphicFrameLocks/>
          </p:cNvGraphicFramePr>
          <p:nvPr>
            <p:extLst>
              <p:ext uri="{D42A27DB-BD31-4B8C-83A1-F6EECF244321}">
                <p14:modId xmlns:p14="http://schemas.microsoft.com/office/powerpoint/2010/main" val="2831439199"/>
              </p:ext>
            </p:extLst>
          </p:nvPr>
        </p:nvGraphicFramePr>
        <p:xfrm>
          <a:off x="4408316" y="4565055"/>
          <a:ext cx="2220429" cy="274320"/>
        </p:xfrm>
        <a:graphic>
          <a:graphicData uri="http://schemas.openxmlformats.org/drawingml/2006/table">
            <a:tbl>
              <a:tblPr firstRow="1" bandRow="1">
                <a:tableStyleId>{69C7853C-536D-4A76-A0AE-DD22124D55A5}</a:tableStyleId>
              </a:tblPr>
              <a:tblGrid>
                <a:gridCol w="740143">
                  <a:extLst>
                    <a:ext uri="{9D8B030D-6E8A-4147-A177-3AD203B41FA5}">
                      <a16:colId xmlns:a16="http://schemas.microsoft.com/office/drawing/2014/main" val="3215293012"/>
                    </a:ext>
                  </a:extLst>
                </a:gridCol>
                <a:gridCol w="740143">
                  <a:extLst>
                    <a:ext uri="{9D8B030D-6E8A-4147-A177-3AD203B41FA5}">
                      <a16:colId xmlns:a16="http://schemas.microsoft.com/office/drawing/2014/main" val="3724031309"/>
                    </a:ext>
                  </a:extLst>
                </a:gridCol>
                <a:gridCol w="740143">
                  <a:extLst>
                    <a:ext uri="{9D8B030D-6E8A-4147-A177-3AD203B41FA5}">
                      <a16:colId xmlns:a16="http://schemas.microsoft.com/office/drawing/2014/main" val="941556019"/>
                    </a:ext>
                  </a:extLst>
                </a:gridCol>
              </a:tblGrid>
              <a:tr h="0">
                <a:tc>
                  <a:txBody>
                    <a:bodyPr/>
                    <a:lstStyle/>
                    <a:p>
                      <a:pPr algn="ctr"/>
                      <a:r>
                        <a:rPr lang="en-GB" sz="120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algn="ctr"/>
                      <a:r>
                        <a:rPr lang="en-GB" sz="120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algn="ctr"/>
                      <a:r>
                        <a:rPr lang="en-GB" sz="120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4237772082"/>
                  </a:ext>
                </a:extLst>
              </a:tr>
            </a:tbl>
          </a:graphicData>
        </a:graphic>
      </p:graphicFrame>
      <p:cxnSp>
        <p:nvCxnSpPr>
          <p:cNvPr id="29" name="Straight Connector 28">
            <a:extLst>
              <a:ext uri="{FF2B5EF4-FFF2-40B4-BE49-F238E27FC236}">
                <a16:creationId xmlns:a16="http://schemas.microsoft.com/office/drawing/2014/main" id="{624BE742-8605-BC39-6D2D-02F0A0699EA1}"/>
              </a:ext>
            </a:extLst>
          </p:cNvPr>
          <p:cNvCxnSpPr/>
          <p:nvPr/>
        </p:nvCxnSpPr>
        <p:spPr>
          <a:xfrm>
            <a:off x="4769427" y="4325344"/>
            <a:ext cx="0" cy="23971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F25FF65-562C-E69A-2591-FEC138CDBCE3}"/>
              </a:ext>
            </a:extLst>
          </p:cNvPr>
          <p:cNvCxnSpPr/>
          <p:nvPr/>
        </p:nvCxnSpPr>
        <p:spPr>
          <a:xfrm>
            <a:off x="5493327" y="4302233"/>
            <a:ext cx="0" cy="23971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98FEACC-A1E1-C635-690B-301D5CC4AF25}"/>
              </a:ext>
            </a:extLst>
          </p:cNvPr>
          <p:cNvCxnSpPr/>
          <p:nvPr/>
        </p:nvCxnSpPr>
        <p:spPr>
          <a:xfrm>
            <a:off x="6231082" y="4350072"/>
            <a:ext cx="0" cy="239711"/>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feld 30">
            <a:extLst>
              <a:ext uri="{FF2B5EF4-FFF2-40B4-BE49-F238E27FC236}">
                <a16:creationId xmlns:a16="http://schemas.microsoft.com/office/drawing/2014/main" id="{D218EE35-CD7D-1F57-AB5A-B466BFC0B10B}"/>
              </a:ext>
            </a:extLst>
          </p:cNvPr>
          <p:cNvSpPr txBox="1"/>
          <p:nvPr/>
        </p:nvSpPr>
        <p:spPr>
          <a:xfrm>
            <a:off x="4267027" y="4932033"/>
            <a:ext cx="2521715" cy="523220"/>
          </a:xfrm>
          <a:prstGeom prst="rect">
            <a:avLst/>
          </a:prstGeom>
          <a:noFill/>
          <a:ln>
            <a:noFill/>
          </a:ln>
        </p:spPr>
        <p:txBody>
          <a:bodyPr wrap="square" rtlCol="0">
            <a:spAutoFit/>
          </a:bodyPr>
          <a:lstStyle/>
          <a:p>
            <a:pPr algn="ctr"/>
            <a:r>
              <a:rPr lang="en-GB" dirty="0">
                <a:latin typeface="Aptos" panose="020B0004020202020204" pitchFamily="34" charset="0"/>
              </a:rPr>
              <a:t>=</a:t>
            </a:r>
            <a:br>
              <a:rPr lang="en-GB" dirty="0">
                <a:latin typeface="Aptos" panose="020B0004020202020204" pitchFamily="34" charset="0"/>
              </a:rPr>
            </a:br>
            <a:r>
              <a:rPr lang="en-GB" dirty="0">
                <a:latin typeface="Aptos" panose="020B0004020202020204" pitchFamily="34" charset="0"/>
              </a:rPr>
              <a:t>0.435</a:t>
            </a:r>
          </a:p>
        </p:txBody>
      </p:sp>
      <p:sp>
        <p:nvSpPr>
          <p:cNvPr id="33" name="Textfeld 30">
            <a:extLst>
              <a:ext uri="{FF2B5EF4-FFF2-40B4-BE49-F238E27FC236}">
                <a16:creationId xmlns:a16="http://schemas.microsoft.com/office/drawing/2014/main" id="{11491E33-75E0-D2CC-5432-744B012CBA30}"/>
              </a:ext>
            </a:extLst>
          </p:cNvPr>
          <p:cNvSpPr txBox="1"/>
          <p:nvPr/>
        </p:nvSpPr>
        <p:spPr>
          <a:xfrm>
            <a:off x="4408316" y="5997970"/>
            <a:ext cx="2521715" cy="307777"/>
          </a:xfrm>
          <a:prstGeom prst="rect">
            <a:avLst/>
          </a:prstGeom>
          <a:noFill/>
          <a:ln>
            <a:noFill/>
          </a:ln>
        </p:spPr>
        <p:txBody>
          <a:bodyPr wrap="square" rtlCol="0">
            <a:spAutoFit/>
          </a:bodyPr>
          <a:lstStyle/>
          <a:p>
            <a:pPr algn="ctr"/>
            <a:r>
              <a:rPr lang="en-GB" dirty="0" err="1">
                <a:latin typeface="Aptos" panose="020B0004020202020204" pitchFamily="34" charset="0"/>
              </a:rPr>
              <a:t>sDist</a:t>
            </a:r>
            <a:r>
              <a:rPr lang="en-GB" dirty="0">
                <a:latin typeface="Aptos" panose="020B0004020202020204" pitchFamily="34" charset="0"/>
              </a:rPr>
              <a:t> = min(</a:t>
            </a:r>
            <a:r>
              <a:rPr lang="en-GB" dirty="0" err="1">
                <a:latin typeface="Aptos" panose="020B0004020202020204" pitchFamily="34" charset="0"/>
              </a:rPr>
              <a:t>currentMin</a:t>
            </a:r>
            <a:r>
              <a:rPr lang="en-GB" dirty="0">
                <a:latin typeface="Aptos" panose="020B0004020202020204" pitchFamily="34" charset="0"/>
              </a:rPr>
              <a:t>, 0.435)</a:t>
            </a:r>
          </a:p>
        </p:txBody>
      </p:sp>
    </p:spTree>
    <p:extLst>
      <p:ext uri="{BB962C8B-B14F-4D97-AF65-F5344CB8AC3E}">
        <p14:creationId xmlns:p14="http://schemas.microsoft.com/office/powerpoint/2010/main" val="3503133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2186C9-75B6-C383-96AE-76303A8EC37A}"/>
              </a:ext>
            </a:extLst>
          </p:cNvPr>
          <p:cNvSpPr>
            <a:spLocks noGrp="1"/>
          </p:cNvSpPr>
          <p:nvPr>
            <p:ph type="body" idx="1"/>
          </p:nvPr>
        </p:nvSpPr>
        <p:spPr>
          <a:xfrm>
            <a:off x="415600" y="1536634"/>
            <a:ext cx="11360800" cy="1288178"/>
          </a:xfrm>
        </p:spPr>
        <p:txBody>
          <a:bodyPr/>
          <a:lstStyle/>
          <a:p>
            <a:pPr marL="114300" indent="0">
              <a:buNone/>
            </a:pPr>
            <a:r>
              <a:rPr lang="en-GB" dirty="0"/>
              <a:t>The </a:t>
            </a:r>
            <a:r>
              <a:rPr lang="en-GB" dirty="0" err="1"/>
              <a:t>shapelet</a:t>
            </a:r>
            <a:r>
              <a:rPr lang="en-GB" dirty="0"/>
              <a:t> transform converts input time series to a feature vector using the distance to a collection of selected </a:t>
            </a:r>
            <a:r>
              <a:rPr lang="en-GB" dirty="0" err="1"/>
              <a:t>shapelets</a:t>
            </a:r>
            <a:r>
              <a:rPr lang="en-GB" dirty="0"/>
              <a:t>.</a:t>
            </a:r>
          </a:p>
          <a:p>
            <a:pPr marL="114300" indent="0">
              <a:buNone/>
            </a:pPr>
            <a:endParaRPr lang="en-GB" dirty="0"/>
          </a:p>
          <a:p>
            <a:pPr marL="114300" indent="0">
              <a:buNone/>
            </a:pPr>
            <a:r>
              <a:rPr lang="en-GB" dirty="0"/>
              <a:t>This feature vector is then used to build a regular estimator i.e. Rotation Forest or a linear classifier/regressor</a:t>
            </a:r>
          </a:p>
        </p:txBody>
      </p:sp>
      <p:sp>
        <p:nvSpPr>
          <p:cNvPr id="3" name="Title 2">
            <a:extLst>
              <a:ext uri="{FF2B5EF4-FFF2-40B4-BE49-F238E27FC236}">
                <a16:creationId xmlns:a16="http://schemas.microsoft.com/office/drawing/2014/main" id="{4B14BD7F-2F1D-4DDD-F433-71840D32BC7A}"/>
              </a:ext>
            </a:extLst>
          </p:cNvPr>
          <p:cNvSpPr>
            <a:spLocks noGrp="1"/>
          </p:cNvSpPr>
          <p:nvPr>
            <p:ph type="title"/>
          </p:nvPr>
        </p:nvSpPr>
        <p:spPr/>
        <p:txBody>
          <a:bodyPr/>
          <a:lstStyle/>
          <a:p>
            <a:r>
              <a:rPr lang="en-GB" dirty="0" err="1"/>
              <a:t>Shapelet</a:t>
            </a:r>
            <a:r>
              <a:rPr lang="en-GB" dirty="0"/>
              <a:t> Transform</a:t>
            </a:r>
          </a:p>
        </p:txBody>
      </p:sp>
      <p:pic>
        <p:nvPicPr>
          <p:cNvPr id="4" name="Picture 3">
            <a:extLst>
              <a:ext uri="{FF2B5EF4-FFF2-40B4-BE49-F238E27FC236}">
                <a16:creationId xmlns:a16="http://schemas.microsoft.com/office/drawing/2014/main" id="{F6C44C9E-B4E9-9CA4-DEFB-151ADE27C63C}"/>
              </a:ext>
            </a:extLst>
          </p:cNvPr>
          <p:cNvPicPr>
            <a:picLocks noChangeAspect="1"/>
          </p:cNvPicPr>
          <p:nvPr/>
        </p:nvPicPr>
        <p:blipFill rotWithShape="1">
          <a:blip r:embed="rId3"/>
          <a:srcRect b="3460"/>
          <a:stretch/>
        </p:blipFill>
        <p:spPr>
          <a:xfrm>
            <a:off x="247625" y="3388105"/>
            <a:ext cx="6407191" cy="2105999"/>
          </a:xfrm>
          <a:prstGeom prst="rect">
            <a:avLst/>
          </a:prstGeom>
        </p:spPr>
      </p:pic>
      <p:graphicFrame>
        <p:nvGraphicFramePr>
          <p:cNvPr id="5" name="Table 4">
            <a:extLst>
              <a:ext uri="{FF2B5EF4-FFF2-40B4-BE49-F238E27FC236}">
                <a16:creationId xmlns:a16="http://schemas.microsoft.com/office/drawing/2014/main" id="{206A0EA5-081D-68F7-8926-02E5F497CF77}"/>
              </a:ext>
            </a:extLst>
          </p:cNvPr>
          <p:cNvGraphicFramePr>
            <a:graphicFrameLocks noGrp="1"/>
          </p:cNvGraphicFramePr>
          <p:nvPr>
            <p:extLst>
              <p:ext uri="{D42A27DB-BD31-4B8C-83A1-F6EECF244321}">
                <p14:modId xmlns:p14="http://schemas.microsoft.com/office/powerpoint/2010/main" val="1851166776"/>
              </p:ext>
            </p:extLst>
          </p:nvPr>
        </p:nvGraphicFramePr>
        <p:xfrm>
          <a:off x="7999203" y="3584950"/>
          <a:ext cx="3535315" cy="1780890"/>
        </p:xfrm>
        <a:graphic>
          <a:graphicData uri="http://schemas.openxmlformats.org/drawingml/2006/table">
            <a:tbl>
              <a:tblPr/>
              <a:tblGrid>
                <a:gridCol w="707063">
                  <a:extLst>
                    <a:ext uri="{9D8B030D-6E8A-4147-A177-3AD203B41FA5}">
                      <a16:colId xmlns:a16="http://schemas.microsoft.com/office/drawing/2014/main" val="3953612991"/>
                    </a:ext>
                  </a:extLst>
                </a:gridCol>
                <a:gridCol w="707063">
                  <a:extLst>
                    <a:ext uri="{9D8B030D-6E8A-4147-A177-3AD203B41FA5}">
                      <a16:colId xmlns:a16="http://schemas.microsoft.com/office/drawing/2014/main" val="1531656459"/>
                    </a:ext>
                  </a:extLst>
                </a:gridCol>
                <a:gridCol w="707063">
                  <a:extLst>
                    <a:ext uri="{9D8B030D-6E8A-4147-A177-3AD203B41FA5}">
                      <a16:colId xmlns:a16="http://schemas.microsoft.com/office/drawing/2014/main" val="445998264"/>
                    </a:ext>
                  </a:extLst>
                </a:gridCol>
                <a:gridCol w="707063">
                  <a:extLst>
                    <a:ext uri="{9D8B030D-6E8A-4147-A177-3AD203B41FA5}">
                      <a16:colId xmlns:a16="http://schemas.microsoft.com/office/drawing/2014/main" val="777137546"/>
                    </a:ext>
                  </a:extLst>
                </a:gridCol>
                <a:gridCol w="707063">
                  <a:extLst>
                    <a:ext uri="{9D8B030D-6E8A-4147-A177-3AD203B41FA5}">
                      <a16:colId xmlns:a16="http://schemas.microsoft.com/office/drawing/2014/main" val="342336268"/>
                    </a:ext>
                  </a:extLst>
                </a:gridCol>
              </a:tblGrid>
              <a:tr h="363520">
                <a:tc>
                  <a:txBody>
                    <a:bodyPr/>
                    <a:lstStyle/>
                    <a:p>
                      <a:pPr algn="l" fontAlgn="b"/>
                      <a:r>
                        <a:rPr lang="en-GB" sz="1600" u="none" strike="noStrike" dirty="0">
                          <a:effectLst/>
                        </a:rPr>
                        <a:t> </a:t>
                      </a:r>
                      <a:endParaRPr lang="en-GB"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1600" u="none" strike="noStrike" dirty="0">
                          <a:effectLst/>
                        </a:rPr>
                        <a:t>S1</a:t>
                      </a:r>
                      <a:endParaRPr lang="en-GB"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1600" u="none" strike="noStrike" dirty="0">
                          <a:effectLst/>
                        </a:rPr>
                        <a:t>S2</a:t>
                      </a:r>
                      <a:endParaRPr lang="en-GB"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1600" u="none" strike="noStrike">
                          <a:effectLst/>
                        </a:rPr>
                        <a:t>S3</a:t>
                      </a:r>
                      <a:endParaRPr lang="en-GB"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600" u="none" strike="noStrike">
                          <a:effectLst/>
                        </a:rPr>
                        <a:t>S4</a:t>
                      </a:r>
                      <a:endParaRPr lang="en-GB"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51656463"/>
                  </a:ext>
                </a:extLst>
              </a:tr>
              <a:tr h="397207">
                <a:tc>
                  <a:txBody>
                    <a:bodyPr/>
                    <a:lstStyle/>
                    <a:p>
                      <a:pPr algn="l" fontAlgn="b"/>
                      <a:r>
                        <a:rPr lang="en-GB" sz="1600" u="none" strike="noStrike" dirty="0">
                          <a:effectLst/>
                        </a:rPr>
                        <a:t>A1</a:t>
                      </a:r>
                      <a:endParaRPr lang="en-GB"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GB" sz="1600" u="none" strike="noStrike">
                          <a:effectLst/>
                        </a:rPr>
                        <a:t>0.024</a:t>
                      </a:r>
                      <a:endParaRPr lang="en-GB"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600" u="none" strike="noStrike">
                          <a:effectLst/>
                        </a:rPr>
                        <a:t>5.124</a:t>
                      </a:r>
                      <a:endParaRPr lang="en-GB"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600" u="none" strike="noStrike">
                          <a:effectLst/>
                        </a:rPr>
                        <a:t>7.682</a:t>
                      </a:r>
                      <a:endParaRPr lang="en-GB"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600" u="none" strike="noStrike">
                          <a:effectLst/>
                        </a:rPr>
                        <a:t>0.715</a:t>
                      </a:r>
                      <a:endParaRPr lang="en-GB"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54423882"/>
                  </a:ext>
                </a:extLst>
              </a:tr>
              <a:tr h="363520">
                <a:tc>
                  <a:txBody>
                    <a:bodyPr/>
                    <a:lstStyle/>
                    <a:p>
                      <a:pPr algn="l" fontAlgn="b"/>
                      <a:r>
                        <a:rPr lang="en-GB" sz="1600" u="none" strike="noStrike" dirty="0">
                          <a:effectLst/>
                        </a:rPr>
                        <a:t>A2</a:t>
                      </a:r>
                      <a:endParaRPr lang="en-GB"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GB" sz="1600" u="none" strike="noStrike" dirty="0">
                          <a:effectLst/>
                        </a:rPr>
                        <a:t>0.567</a:t>
                      </a:r>
                      <a:endParaRPr lang="en-GB"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GB" sz="1600" u="none" strike="noStrike">
                          <a:effectLst/>
                        </a:rPr>
                        <a:t>1.234</a:t>
                      </a:r>
                      <a:endParaRPr lang="en-GB"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600" u="none" strike="noStrike">
                          <a:effectLst/>
                        </a:rPr>
                        <a:t>4.667</a:t>
                      </a:r>
                      <a:endParaRPr lang="en-GB"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600" u="none" strike="noStrike">
                          <a:effectLst/>
                        </a:rPr>
                        <a:t>0.001</a:t>
                      </a:r>
                      <a:endParaRPr lang="en-GB"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52281869"/>
                  </a:ext>
                </a:extLst>
              </a:tr>
              <a:tr h="293123">
                <a:tc>
                  <a:txBody>
                    <a:bodyPr/>
                    <a:lstStyle/>
                    <a:p>
                      <a:pPr algn="l" fontAlgn="b"/>
                      <a:r>
                        <a:rPr lang="en-GB" sz="1600" u="none" strike="noStrike" dirty="0">
                          <a:effectLst/>
                        </a:rPr>
                        <a:t>A3</a:t>
                      </a:r>
                      <a:endParaRPr lang="en-GB"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GB" sz="1600" u="none" strike="noStrike">
                          <a:effectLst/>
                        </a:rPr>
                        <a:t>4.567</a:t>
                      </a:r>
                      <a:endParaRPr lang="en-GB"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600" u="none" strike="noStrike" dirty="0">
                          <a:effectLst/>
                        </a:rPr>
                        <a:t>6.231</a:t>
                      </a:r>
                      <a:endParaRPr lang="en-GB"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GB" sz="1600" u="none" strike="noStrike" dirty="0">
                          <a:effectLst/>
                        </a:rPr>
                        <a:t>12.435</a:t>
                      </a:r>
                      <a:endParaRPr lang="en-GB"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GB" sz="1600" u="none" strike="noStrike">
                          <a:effectLst/>
                        </a:rPr>
                        <a:t>4.456</a:t>
                      </a:r>
                      <a:endParaRPr lang="en-GB"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86591765"/>
                  </a:ext>
                </a:extLst>
              </a:tr>
              <a:tr h="363520">
                <a:tc>
                  <a:txBody>
                    <a:bodyPr/>
                    <a:lstStyle/>
                    <a:p>
                      <a:pPr algn="l" fontAlgn="b"/>
                      <a:r>
                        <a:rPr lang="en-GB" sz="1600" u="none" strike="noStrike" dirty="0">
                          <a:effectLst/>
                        </a:rPr>
                        <a:t>A4</a:t>
                      </a:r>
                      <a:endParaRPr lang="en-GB"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GB" sz="1600" u="none" strike="noStrike">
                          <a:effectLst/>
                        </a:rPr>
                        <a:t>2.33</a:t>
                      </a:r>
                      <a:endParaRPr lang="en-GB"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600" u="none" strike="noStrike">
                          <a:effectLst/>
                        </a:rPr>
                        <a:t>0.184</a:t>
                      </a:r>
                      <a:endParaRPr lang="en-GB"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600" u="none" strike="noStrike" dirty="0">
                          <a:effectLst/>
                        </a:rPr>
                        <a:t>3.111</a:t>
                      </a:r>
                      <a:endParaRPr lang="en-GB"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GB" sz="1600" u="none" strike="noStrike" dirty="0">
                          <a:effectLst/>
                        </a:rPr>
                        <a:t>5.232</a:t>
                      </a:r>
                      <a:endParaRPr lang="en-GB"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54983817"/>
                  </a:ext>
                </a:extLst>
              </a:tr>
            </a:tbl>
          </a:graphicData>
        </a:graphic>
      </p:graphicFrame>
      <p:cxnSp>
        <p:nvCxnSpPr>
          <p:cNvPr id="7" name="Straight Arrow Connector 6">
            <a:extLst>
              <a:ext uri="{FF2B5EF4-FFF2-40B4-BE49-F238E27FC236}">
                <a16:creationId xmlns:a16="http://schemas.microsoft.com/office/drawing/2014/main" id="{8E8F0429-731B-4BFD-D1B2-3FD46334ACF7}"/>
              </a:ext>
            </a:extLst>
          </p:cNvPr>
          <p:cNvCxnSpPr>
            <a:cxnSpLocks/>
          </p:cNvCxnSpPr>
          <p:nvPr/>
        </p:nvCxnSpPr>
        <p:spPr>
          <a:xfrm>
            <a:off x="7004643" y="4589667"/>
            <a:ext cx="48837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Text Placeholder 1">
            <a:extLst>
              <a:ext uri="{FF2B5EF4-FFF2-40B4-BE49-F238E27FC236}">
                <a16:creationId xmlns:a16="http://schemas.microsoft.com/office/drawing/2014/main" id="{0DBEA075-F356-F7E6-C6F5-362CFE379DE9}"/>
              </a:ext>
            </a:extLst>
          </p:cNvPr>
          <p:cNvSpPr txBox="1">
            <a:spLocks/>
          </p:cNvSpPr>
          <p:nvPr/>
        </p:nvSpPr>
        <p:spPr>
          <a:xfrm>
            <a:off x="0" y="6026729"/>
            <a:ext cx="12192000" cy="827882"/>
          </a:xfrm>
          <a:prstGeom prst="rect">
            <a:avLst/>
          </a:prstGeom>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500064"/>
              </a:buClr>
              <a:buSzPts val="1800"/>
              <a:buFont typeface="Arial"/>
              <a:buChar char="●"/>
              <a:defRPr sz="1800" b="0" i="0" u="none" strike="noStrike" cap="none">
                <a:solidFill>
                  <a:schemeClr val="tx1"/>
                </a:solidFill>
                <a:latin typeface="Aptos" panose="020B0004020202020204" pitchFamily="34" charset="0"/>
                <a:ea typeface="Arial"/>
                <a:cs typeface="Arial"/>
                <a:sym typeface="Arial"/>
              </a:defRPr>
            </a:lvl1pPr>
            <a:lvl2pPr marL="914400" marR="0" lvl="1"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14300" indent="0">
              <a:buFont typeface="Arial"/>
              <a:buNone/>
            </a:pPr>
            <a:r>
              <a:rPr lang="en-GB" sz="1100" dirty="0"/>
              <a:t>Lines, J., Davis, L.M., Hills, J. and Bagnall, A., 2012, August. A </a:t>
            </a:r>
            <a:r>
              <a:rPr lang="en-GB" sz="1100" dirty="0" err="1"/>
              <a:t>shapelet</a:t>
            </a:r>
            <a:r>
              <a:rPr lang="en-GB" sz="1100" dirty="0"/>
              <a:t> transform for time series classification. In </a:t>
            </a:r>
            <a:r>
              <a:rPr lang="en-GB" sz="1100" i="1" dirty="0"/>
              <a:t>Proceedings of the 18th ACM SIGKDD international conference on Knowledge discovery and data mining</a:t>
            </a:r>
            <a:r>
              <a:rPr lang="en-GB" sz="1100" dirty="0"/>
              <a:t> (pp. 289-297).</a:t>
            </a:r>
          </a:p>
          <a:p>
            <a:pPr marL="114300" indent="0">
              <a:buFont typeface="Arial"/>
              <a:buNone/>
            </a:pPr>
            <a:r>
              <a:rPr lang="en-GB" sz="1100" dirty="0"/>
              <a:t>Bostrom, A. and Bagnall, A., 2015. Binary </a:t>
            </a:r>
            <a:r>
              <a:rPr lang="en-GB" sz="1100" dirty="0" err="1"/>
              <a:t>shapelet</a:t>
            </a:r>
            <a:r>
              <a:rPr lang="en-GB" sz="1100" dirty="0"/>
              <a:t> transform for multiclass time series classification. In </a:t>
            </a:r>
            <a:r>
              <a:rPr lang="en-GB" sz="1100" i="1" dirty="0"/>
              <a:t>Big Data Analytics and Knowledge Discovery: 17th International Conference, </a:t>
            </a:r>
            <a:r>
              <a:rPr lang="en-GB" sz="1100" i="1" dirty="0" err="1"/>
              <a:t>DaWaK</a:t>
            </a:r>
            <a:r>
              <a:rPr lang="en-GB" sz="1100" i="1" dirty="0"/>
              <a:t> 2015, Valencia, Spain, September 1-4, 2015, Proceedings 17</a:t>
            </a:r>
            <a:r>
              <a:rPr lang="en-GB" sz="1100" dirty="0"/>
              <a:t> (pp. 257-269). Springer International Publishing.</a:t>
            </a:r>
          </a:p>
        </p:txBody>
      </p:sp>
    </p:spTree>
    <p:extLst>
      <p:ext uri="{BB962C8B-B14F-4D97-AF65-F5344CB8AC3E}">
        <p14:creationId xmlns:p14="http://schemas.microsoft.com/office/powerpoint/2010/main" val="437492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B0B328-4952-2F05-39C2-65D06ECB4C05}"/>
              </a:ext>
            </a:extLst>
          </p:cNvPr>
          <p:cNvSpPr>
            <a:spLocks noGrp="1"/>
          </p:cNvSpPr>
          <p:nvPr>
            <p:ph type="title"/>
          </p:nvPr>
        </p:nvSpPr>
        <p:spPr/>
        <p:txBody>
          <a:bodyPr/>
          <a:lstStyle/>
          <a:p>
            <a:r>
              <a:rPr lang="en-GB" dirty="0"/>
              <a:t>Dilated </a:t>
            </a:r>
            <a:r>
              <a:rPr lang="en-GB" dirty="0" err="1"/>
              <a:t>Shapelets</a:t>
            </a:r>
            <a:endParaRPr lang="en-GB" dirty="0"/>
          </a:p>
        </p:txBody>
      </p:sp>
      <p:pic>
        <p:nvPicPr>
          <p:cNvPr id="4" name="Picture 3">
            <a:extLst>
              <a:ext uri="{FF2B5EF4-FFF2-40B4-BE49-F238E27FC236}">
                <a16:creationId xmlns:a16="http://schemas.microsoft.com/office/drawing/2014/main" id="{452445CA-6E0C-CA62-2CF9-2385517AADF9}"/>
              </a:ext>
            </a:extLst>
          </p:cNvPr>
          <p:cNvPicPr>
            <a:picLocks noChangeAspect="1"/>
          </p:cNvPicPr>
          <p:nvPr/>
        </p:nvPicPr>
        <p:blipFill>
          <a:blip r:embed="rId2"/>
          <a:stretch>
            <a:fillRect/>
          </a:stretch>
        </p:blipFill>
        <p:spPr>
          <a:xfrm>
            <a:off x="6809545" y="1160969"/>
            <a:ext cx="4511753" cy="2438785"/>
          </a:xfrm>
          <a:prstGeom prst="rect">
            <a:avLst/>
          </a:prstGeom>
        </p:spPr>
      </p:pic>
      <p:pic>
        <p:nvPicPr>
          <p:cNvPr id="5" name="Picture 4">
            <a:extLst>
              <a:ext uri="{FF2B5EF4-FFF2-40B4-BE49-F238E27FC236}">
                <a16:creationId xmlns:a16="http://schemas.microsoft.com/office/drawing/2014/main" id="{61171F41-F674-B585-BE33-8406C6373D3D}"/>
              </a:ext>
            </a:extLst>
          </p:cNvPr>
          <p:cNvPicPr>
            <a:picLocks noChangeAspect="1"/>
          </p:cNvPicPr>
          <p:nvPr/>
        </p:nvPicPr>
        <p:blipFill>
          <a:blip r:embed="rId3"/>
          <a:stretch>
            <a:fillRect/>
          </a:stretch>
        </p:blipFill>
        <p:spPr>
          <a:xfrm>
            <a:off x="6809545" y="3722845"/>
            <a:ext cx="4626055" cy="2436810"/>
          </a:xfrm>
          <a:prstGeom prst="rect">
            <a:avLst/>
          </a:prstGeom>
        </p:spPr>
      </p:pic>
      <p:pic>
        <p:nvPicPr>
          <p:cNvPr id="9" name="Picture 8">
            <a:extLst>
              <a:ext uri="{FF2B5EF4-FFF2-40B4-BE49-F238E27FC236}">
                <a16:creationId xmlns:a16="http://schemas.microsoft.com/office/drawing/2014/main" id="{C8DCA910-D9F5-5EAD-2371-C56053C291CF}"/>
              </a:ext>
            </a:extLst>
          </p:cNvPr>
          <p:cNvPicPr>
            <a:picLocks noChangeAspect="1"/>
          </p:cNvPicPr>
          <p:nvPr/>
        </p:nvPicPr>
        <p:blipFill>
          <a:blip r:embed="rId4"/>
          <a:stretch>
            <a:fillRect/>
          </a:stretch>
        </p:blipFill>
        <p:spPr>
          <a:xfrm>
            <a:off x="115022" y="3834242"/>
            <a:ext cx="6237323" cy="2325413"/>
          </a:xfrm>
          <a:prstGeom prst="rect">
            <a:avLst/>
          </a:prstGeom>
        </p:spPr>
      </p:pic>
      <p:sp>
        <p:nvSpPr>
          <p:cNvPr id="8" name="Text Placeholder 1">
            <a:extLst>
              <a:ext uri="{FF2B5EF4-FFF2-40B4-BE49-F238E27FC236}">
                <a16:creationId xmlns:a16="http://schemas.microsoft.com/office/drawing/2014/main" id="{F4CA525A-51E8-8059-5132-FD7EC8D746AA}"/>
              </a:ext>
            </a:extLst>
          </p:cNvPr>
          <p:cNvSpPr txBox="1">
            <a:spLocks/>
          </p:cNvSpPr>
          <p:nvPr/>
        </p:nvSpPr>
        <p:spPr>
          <a:xfrm>
            <a:off x="0" y="6369627"/>
            <a:ext cx="12192000" cy="484983"/>
          </a:xfrm>
          <a:prstGeom prst="rect">
            <a:avLst/>
          </a:prstGeom>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500064"/>
              </a:buClr>
              <a:buSzPts val="1800"/>
              <a:buFont typeface="Arial"/>
              <a:buChar char="●"/>
              <a:defRPr sz="1800" b="0" i="0" u="none" strike="noStrike" cap="none">
                <a:solidFill>
                  <a:schemeClr val="tx1"/>
                </a:solidFill>
                <a:latin typeface="Aptos" panose="020B0004020202020204" pitchFamily="34" charset="0"/>
                <a:ea typeface="Arial"/>
                <a:cs typeface="Arial"/>
                <a:sym typeface="Arial"/>
              </a:defRPr>
            </a:lvl1pPr>
            <a:lvl2pPr marL="914400" marR="0" lvl="1"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14300" indent="0">
              <a:buFont typeface="Arial"/>
              <a:buNone/>
            </a:pPr>
            <a:r>
              <a:rPr lang="en-GB" sz="1100" dirty="0"/>
              <a:t>Guillaume, A., </a:t>
            </a:r>
            <a:r>
              <a:rPr lang="en-GB" sz="1100" dirty="0" err="1"/>
              <a:t>Vrain</a:t>
            </a:r>
            <a:r>
              <a:rPr lang="en-GB" sz="1100" dirty="0"/>
              <a:t>, C. and </a:t>
            </a:r>
            <a:r>
              <a:rPr lang="en-GB" sz="1100" dirty="0" err="1"/>
              <a:t>Elloumi</a:t>
            </a:r>
            <a:r>
              <a:rPr lang="en-GB" sz="1100" dirty="0"/>
              <a:t>, W., 2022, June. Random dilated </a:t>
            </a:r>
            <a:r>
              <a:rPr lang="en-GB" sz="1100" dirty="0" err="1"/>
              <a:t>shapelet</a:t>
            </a:r>
            <a:r>
              <a:rPr lang="en-GB" sz="1100" dirty="0"/>
              <a:t> transform: A new approach for time series </a:t>
            </a:r>
            <a:r>
              <a:rPr lang="en-GB" sz="1100" dirty="0" err="1"/>
              <a:t>shapelets</a:t>
            </a:r>
            <a:r>
              <a:rPr lang="en-GB" sz="1100" dirty="0"/>
              <a:t>. In </a:t>
            </a:r>
            <a:r>
              <a:rPr lang="en-GB" sz="1100" i="1" dirty="0"/>
              <a:t>International Conference on Pattern Recognition and Artificial Intelligence</a:t>
            </a:r>
            <a:r>
              <a:rPr lang="en-GB" sz="1100" dirty="0"/>
              <a:t> (pp. 653-664). Cham: Springer International Publishing.</a:t>
            </a:r>
          </a:p>
        </p:txBody>
      </p:sp>
      <p:sp>
        <p:nvSpPr>
          <p:cNvPr id="10" name="Text Placeholder 1">
            <a:extLst>
              <a:ext uri="{FF2B5EF4-FFF2-40B4-BE49-F238E27FC236}">
                <a16:creationId xmlns:a16="http://schemas.microsoft.com/office/drawing/2014/main" id="{A8FAC29B-D8A3-7360-D5D3-8483138EDD96}"/>
              </a:ext>
            </a:extLst>
          </p:cNvPr>
          <p:cNvSpPr>
            <a:spLocks noGrp="1"/>
          </p:cNvSpPr>
          <p:nvPr>
            <p:ph type="body" idx="1"/>
          </p:nvPr>
        </p:nvSpPr>
        <p:spPr>
          <a:xfrm>
            <a:off x="415600" y="1536634"/>
            <a:ext cx="5330573" cy="1288178"/>
          </a:xfrm>
        </p:spPr>
        <p:txBody>
          <a:bodyPr/>
          <a:lstStyle/>
          <a:p>
            <a:pPr marL="114300" indent="0">
              <a:buNone/>
            </a:pPr>
            <a:r>
              <a:rPr lang="en-GB" dirty="0" err="1"/>
              <a:t>Shapelet</a:t>
            </a:r>
            <a:r>
              <a:rPr lang="en-GB" dirty="0"/>
              <a:t> algorithms have also improved over time, with concepts such as dilation from convolution based approaches being applied with success.</a:t>
            </a:r>
          </a:p>
        </p:txBody>
      </p:sp>
    </p:spTree>
    <p:extLst>
      <p:ext uri="{BB962C8B-B14F-4D97-AF65-F5344CB8AC3E}">
        <p14:creationId xmlns:p14="http://schemas.microsoft.com/office/powerpoint/2010/main" val="251586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E49804-E017-9641-0B8E-CF1D0A31412B}"/>
              </a:ext>
            </a:extLst>
          </p:cNvPr>
          <p:cNvSpPr>
            <a:spLocks noGrp="1"/>
          </p:cNvSpPr>
          <p:nvPr>
            <p:ph type="body" idx="1"/>
          </p:nvPr>
        </p:nvSpPr>
        <p:spPr>
          <a:xfrm>
            <a:off x="415600" y="1536633"/>
            <a:ext cx="4094055" cy="4555200"/>
          </a:xfrm>
        </p:spPr>
        <p:txBody>
          <a:bodyPr/>
          <a:lstStyle/>
          <a:p>
            <a:pPr marL="114300" indent="0">
              <a:buNone/>
            </a:pPr>
            <a:r>
              <a:rPr lang="en-GB" dirty="0"/>
              <a:t>Convolution approaches used convolutional kernels with pooling operations to generate feature vectors.</a:t>
            </a:r>
          </a:p>
          <a:p>
            <a:pPr marL="114300" indent="0">
              <a:buNone/>
            </a:pPr>
            <a:endParaRPr lang="en-GB" dirty="0"/>
          </a:p>
          <a:p>
            <a:pPr marL="114300" indent="0">
              <a:buNone/>
            </a:pPr>
            <a:r>
              <a:rPr lang="en-GB" dirty="0"/>
              <a:t>These kernels are usually random, not learnt. Not deep learning!</a:t>
            </a:r>
          </a:p>
          <a:p>
            <a:pPr marL="114300" indent="0">
              <a:buNone/>
            </a:pPr>
            <a:endParaRPr lang="en-GB" dirty="0"/>
          </a:p>
          <a:p>
            <a:pPr marL="114300" indent="0">
              <a:buNone/>
            </a:pPr>
            <a:r>
              <a:rPr lang="en-GB" dirty="0"/>
              <a:t>Related to </a:t>
            </a:r>
            <a:r>
              <a:rPr lang="en-GB" dirty="0" err="1"/>
              <a:t>shapelets</a:t>
            </a:r>
            <a:r>
              <a:rPr lang="en-GB" dirty="0"/>
              <a:t> running a sliding window over the full series and pooling. Key difference is that </a:t>
            </a:r>
            <a:r>
              <a:rPr lang="en-GB" dirty="0" err="1"/>
              <a:t>shapelets</a:t>
            </a:r>
            <a:r>
              <a:rPr lang="en-GB" dirty="0"/>
              <a:t> use subseries extracted from the training data and distances.</a:t>
            </a:r>
          </a:p>
        </p:txBody>
      </p:sp>
      <p:sp>
        <p:nvSpPr>
          <p:cNvPr id="3" name="Title 2">
            <a:extLst>
              <a:ext uri="{FF2B5EF4-FFF2-40B4-BE49-F238E27FC236}">
                <a16:creationId xmlns:a16="http://schemas.microsoft.com/office/drawing/2014/main" id="{303D82E2-5191-570D-D275-B257A4464567}"/>
              </a:ext>
            </a:extLst>
          </p:cNvPr>
          <p:cNvSpPr>
            <a:spLocks noGrp="1"/>
          </p:cNvSpPr>
          <p:nvPr>
            <p:ph type="title"/>
          </p:nvPr>
        </p:nvSpPr>
        <p:spPr/>
        <p:txBody>
          <a:bodyPr/>
          <a:lstStyle/>
          <a:p>
            <a:r>
              <a:rPr lang="en-GB" dirty="0"/>
              <a:t>Convolution-based Algorithms</a:t>
            </a:r>
          </a:p>
        </p:txBody>
      </p:sp>
      <p:pic>
        <p:nvPicPr>
          <p:cNvPr id="5" name="Picture 4">
            <a:extLst>
              <a:ext uri="{FF2B5EF4-FFF2-40B4-BE49-F238E27FC236}">
                <a16:creationId xmlns:a16="http://schemas.microsoft.com/office/drawing/2014/main" id="{FB661B56-58CD-99AE-FDF7-1B01575E35B2}"/>
              </a:ext>
            </a:extLst>
          </p:cNvPr>
          <p:cNvPicPr>
            <a:picLocks noChangeAspect="1"/>
          </p:cNvPicPr>
          <p:nvPr/>
        </p:nvPicPr>
        <p:blipFill rotWithShape="1">
          <a:blip r:embed="rId2"/>
          <a:srcRect t="4158" b="3172"/>
          <a:stretch/>
        </p:blipFill>
        <p:spPr>
          <a:xfrm>
            <a:off x="5112327" y="1028698"/>
            <a:ext cx="6442364" cy="3208695"/>
          </a:xfrm>
          <a:prstGeom prst="rect">
            <a:avLst/>
          </a:prstGeom>
        </p:spPr>
      </p:pic>
      <p:pic>
        <p:nvPicPr>
          <p:cNvPr id="7" name="Picture 6">
            <a:extLst>
              <a:ext uri="{FF2B5EF4-FFF2-40B4-BE49-F238E27FC236}">
                <a16:creationId xmlns:a16="http://schemas.microsoft.com/office/drawing/2014/main" id="{961316C4-3993-292F-B612-BA99673A5875}"/>
              </a:ext>
            </a:extLst>
          </p:cNvPr>
          <p:cNvPicPr>
            <a:picLocks noChangeAspect="1"/>
          </p:cNvPicPr>
          <p:nvPr/>
        </p:nvPicPr>
        <p:blipFill rotWithShape="1">
          <a:blip r:embed="rId3"/>
          <a:srcRect b="23434"/>
          <a:stretch/>
        </p:blipFill>
        <p:spPr>
          <a:xfrm>
            <a:off x="4665520" y="4415857"/>
            <a:ext cx="7348292" cy="2100783"/>
          </a:xfrm>
          <a:prstGeom prst="rect">
            <a:avLst/>
          </a:prstGeom>
        </p:spPr>
      </p:pic>
    </p:spTree>
    <p:extLst>
      <p:ext uri="{BB962C8B-B14F-4D97-AF65-F5344CB8AC3E}">
        <p14:creationId xmlns:p14="http://schemas.microsoft.com/office/powerpoint/2010/main" val="3784674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41321C-17D8-67C7-9B69-236CF4219DF4}"/>
              </a:ext>
            </a:extLst>
          </p:cNvPr>
          <p:cNvSpPr>
            <a:spLocks noGrp="1"/>
          </p:cNvSpPr>
          <p:nvPr>
            <p:ph type="body" idx="1"/>
          </p:nvPr>
        </p:nvSpPr>
        <p:spPr>
          <a:xfrm>
            <a:off x="415600" y="1536633"/>
            <a:ext cx="11360800" cy="1229609"/>
          </a:xfrm>
        </p:spPr>
        <p:txBody>
          <a:bodyPr/>
          <a:lstStyle/>
          <a:p>
            <a:pPr marL="114300" indent="0">
              <a:buNone/>
            </a:pPr>
            <a:r>
              <a:rPr lang="en-GB" sz="2000" dirty="0"/>
              <a:t>Features are extracted from the kernel output series using </a:t>
            </a:r>
            <a:r>
              <a:rPr lang="en-GB" sz="2000" b="1" dirty="0"/>
              <a:t>pooling operations </a:t>
            </a:r>
            <a:r>
              <a:rPr lang="en-GB" sz="2000" dirty="0"/>
              <a:t>i.e. the ROCKET classifier uses:</a:t>
            </a:r>
            <a:endParaRPr lang="en-GB" sz="2000" b="1" dirty="0"/>
          </a:p>
        </p:txBody>
      </p:sp>
      <p:sp>
        <p:nvSpPr>
          <p:cNvPr id="3" name="Title 2">
            <a:extLst>
              <a:ext uri="{FF2B5EF4-FFF2-40B4-BE49-F238E27FC236}">
                <a16:creationId xmlns:a16="http://schemas.microsoft.com/office/drawing/2014/main" id="{AC8AB511-8792-6BD8-B9E5-AA5F4E1DD590}"/>
              </a:ext>
            </a:extLst>
          </p:cNvPr>
          <p:cNvSpPr>
            <a:spLocks noGrp="1"/>
          </p:cNvSpPr>
          <p:nvPr>
            <p:ph type="title"/>
          </p:nvPr>
        </p:nvSpPr>
        <p:spPr/>
        <p:txBody>
          <a:bodyPr/>
          <a:lstStyle/>
          <a:p>
            <a:r>
              <a:rPr lang="en-GB" dirty="0"/>
              <a:t>Convolution-based Algorithms</a:t>
            </a:r>
          </a:p>
        </p:txBody>
      </p:sp>
      <p:pic>
        <p:nvPicPr>
          <p:cNvPr id="7" name="Picture 6">
            <a:extLst>
              <a:ext uri="{FF2B5EF4-FFF2-40B4-BE49-F238E27FC236}">
                <a16:creationId xmlns:a16="http://schemas.microsoft.com/office/drawing/2014/main" id="{B93477A2-6F92-47CD-F1FB-1C864304E791}"/>
              </a:ext>
            </a:extLst>
          </p:cNvPr>
          <p:cNvPicPr>
            <a:picLocks noChangeAspect="1"/>
          </p:cNvPicPr>
          <p:nvPr/>
        </p:nvPicPr>
        <p:blipFill>
          <a:blip r:embed="rId2"/>
          <a:stretch>
            <a:fillRect/>
          </a:stretch>
        </p:blipFill>
        <p:spPr>
          <a:xfrm>
            <a:off x="141714" y="3823856"/>
            <a:ext cx="6287114" cy="2421579"/>
          </a:xfrm>
          <a:prstGeom prst="rect">
            <a:avLst/>
          </a:prstGeom>
        </p:spPr>
      </p:pic>
      <p:pic>
        <p:nvPicPr>
          <p:cNvPr id="5" name="Picture 4">
            <a:extLst>
              <a:ext uri="{FF2B5EF4-FFF2-40B4-BE49-F238E27FC236}">
                <a16:creationId xmlns:a16="http://schemas.microsoft.com/office/drawing/2014/main" id="{3DFAA7BC-0E0D-5416-99CA-E848D5BC56F5}"/>
              </a:ext>
            </a:extLst>
          </p:cNvPr>
          <p:cNvPicPr>
            <a:picLocks noChangeAspect="1"/>
          </p:cNvPicPr>
          <p:nvPr/>
        </p:nvPicPr>
        <p:blipFill rotWithShape="1">
          <a:blip r:embed="rId3"/>
          <a:srcRect b="16665"/>
          <a:stretch/>
        </p:blipFill>
        <p:spPr>
          <a:xfrm>
            <a:off x="6428828" y="3368422"/>
            <a:ext cx="5357963" cy="2838761"/>
          </a:xfrm>
          <a:prstGeom prst="rect">
            <a:avLst/>
          </a:prstGeom>
        </p:spPr>
      </p:pic>
      <p:sp>
        <p:nvSpPr>
          <p:cNvPr id="4" name="Rectangle 3">
            <a:extLst>
              <a:ext uri="{FF2B5EF4-FFF2-40B4-BE49-F238E27FC236}">
                <a16:creationId xmlns:a16="http://schemas.microsoft.com/office/drawing/2014/main" id="{43991837-2FA1-1317-C3DC-0AB5763B9A42}"/>
              </a:ext>
            </a:extLst>
          </p:cNvPr>
          <p:cNvSpPr/>
          <p:nvPr/>
        </p:nvSpPr>
        <p:spPr>
          <a:xfrm>
            <a:off x="9777846" y="5507186"/>
            <a:ext cx="2171700" cy="7382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13">
            <a:extLst>
              <a:ext uri="{FF2B5EF4-FFF2-40B4-BE49-F238E27FC236}">
                <a16:creationId xmlns:a16="http://schemas.microsoft.com/office/drawing/2014/main" id="{3208EC1C-9299-D8B9-3892-622D41DBCDEA}"/>
              </a:ext>
            </a:extLst>
          </p:cNvPr>
          <p:cNvSpPr txBox="1"/>
          <p:nvPr/>
        </p:nvSpPr>
        <p:spPr>
          <a:xfrm>
            <a:off x="2634443" y="3168095"/>
            <a:ext cx="675280" cy="428044"/>
          </a:xfrm>
          <a:prstGeom prst="rect">
            <a:avLst/>
          </a:prstGeom>
          <a:solidFill>
            <a:schemeClr val="bg1"/>
          </a:solidFill>
        </p:spPr>
        <p:style>
          <a:lnRef idx="0">
            <a:scrgbClr r="0" g="0" b="0"/>
          </a:lnRef>
          <a:fillRef idx="0">
            <a:scrgbClr r="0" g="0" b="0"/>
          </a:fillRef>
          <a:effectRef idx="0">
            <a:scrgbClr r="0" g="0" b="0"/>
          </a:effectRef>
          <a:fontRef idx="minor">
            <a:schemeClr val="tx1"/>
          </a:fontRef>
        </p:style>
        <p:txBody>
          <a:bodyPr wrap="non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GB" sz="2000" dirty="0">
                <a:latin typeface="Aptos" panose="020B0004020202020204" pitchFamily="34" charset="0"/>
              </a:rPr>
              <a:t>Max</a:t>
            </a:r>
          </a:p>
        </p:txBody>
      </p:sp>
      <p:sp>
        <p:nvSpPr>
          <p:cNvPr id="8" name="TextBox 13">
            <a:extLst>
              <a:ext uri="{FF2B5EF4-FFF2-40B4-BE49-F238E27FC236}">
                <a16:creationId xmlns:a16="http://schemas.microsoft.com/office/drawing/2014/main" id="{D9427D0D-4701-3CC8-8967-3D165B160D1D}"/>
              </a:ext>
            </a:extLst>
          </p:cNvPr>
          <p:cNvSpPr txBox="1"/>
          <p:nvPr/>
        </p:nvSpPr>
        <p:spPr>
          <a:xfrm>
            <a:off x="7118071" y="3218587"/>
            <a:ext cx="3979476" cy="428044"/>
          </a:xfrm>
          <a:prstGeom prst="rect">
            <a:avLst/>
          </a:prstGeom>
          <a:solidFill>
            <a:schemeClr val="bg1"/>
          </a:solidFill>
        </p:spPr>
        <p:style>
          <a:lnRef idx="0">
            <a:scrgbClr r="0" g="0" b="0"/>
          </a:lnRef>
          <a:fillRef idx="0">
            <a:scrgbClr r="0" g="0" b="0"/>
          </a:fillRef>
          <a:effectRef idx="0">
            <a:scrgbClr r="0" g="0" b="0"/>
          </a:effectRef>
          <a:fontRef idx="minor">
            <a:schemeClr val="tx1"/>
          </a:fontRef>
        </p:style>
        <p:txBody>
          <a:bodyPr wrap="non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GB" sz="2000" dirty="0">
                <a:latin typeface="Aptos" panose="020B0004020202020204" pitchFamily="34" charset="0"/>
              </a:rPr>
              <a:t>Proportion of Positive Values (PPV)</a:t>
            </a:r>
          </a:p>
        </p:txBody>
      </p:sp>
    </p:spTree>
    <p:extLst>
      <p:ext uri="{BB962C8B-B14F-4D97-AF65-F5344CB8AC3E}">
        <p14:creationId xmlns:p14="http://schemas.microsoft.com/office/powerpoint/2010/main" val="1674212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276FFE-0F86-85E1-8826-3E7386B27B9A}"/>
              </a:ext>
            </a:extLst>
          </p:cNvPr>
          <p:cNvSpPr>
            <a:spLocks noGrp="1"/>
          </p:cNvSpPr>
          <p:nvPr>
            <p:ph type="title"/>
          </p:nvPr>
        </p:nvSpPr>
        <p:spPr/>
        <p:txBody>
          <a:bodyPr/>
          <a:lstStyle/>
          <a:p>
            <a:r>
              <a:rPr lang="en-GB" dirty="0"/>
              <a:t>ROCKET</a:t>
            </a:r>
          </a:p>
        </p:txBody>
      </p:sp>
      <p:pic>
        <p:nvPicPr>
          <p:cNvPr id="5" name="Picture 4">
            <a:extLst>
              <a:ext uri="{FF2B5EF4-FFF2-40B4-BE49-F238E27FC236}">
                <a16:creationId xmlns:a16="http://schemas.microsoft.com/office/drawing/2014/main" id="{4DA05FFB-3307-6B41-CEE4-E9627802BFA5}"/>
              </a:ext>
            </a:extLst>
          </p:cNvPr>
          <p:cNvPicPr>
            <a:picLocks noChangeAspect="1"/>
          </p:cNvPicPr>
          <p:nvPr/>
        </p:nvPicPr>
        <p:blipFill rotWithShape="1">
          <a:blip r:embed="rId3"/>
          <a:srcRect b="3136"/>
          <a:stretch/>
        </p:blipFill>
        <p:spPr>
          <a:xfrm>
            <a:off x="415600" y="3315724"/>
            <a:ext cx="9715500" cy="3053904"/>
          </a:xfrm>
          <a:prstGeom prst="rect">
            <a:avLst/>
          </a:prstGeom>
        </p:spPr>
      </p:pic>
      <p:sp>
        <p:nvSpPr>
          <p:cNvPr id="6" name="TextBox 5">
            <a:extLst>
              <a:ext uri="{FF2B5EF4-FFF2-40B4-BE49-F238E27FC236}">
                <a16:creationId xmlns:a16="http://schemas.microsoft.com/office/drawing/2014/main" id="{A3C0F0A1-336D-781B-24E5-3A1106334F96}"/>
              </a:ext>
            </a:extLst>
          </p:cNvPr>
          <p:cNvSpPr txBox="1"/>
          <p:nvPr/>
        </p:nvSpPr>
        <p:spPr>
          <a:xfrm>
            <a:off x="9673571" y="2094705"/>
            <a:ext cx="1529586" cy="4508927"/>
          </a:xfrm>
          <a:prstGeom prst="rect">
            <a:avLst/>
          </a:prstGeom>
          <a:noFill/>
        </p:spPr>
        <p:txBody>
          <a:bodyPr wrap="none" rtlCol="0" anchor="ctr">
            <a:spAutoFit/>
          </a:bodyPr>
          <a:lstStyle/>
          <a:p>
            <a:pPr algn="ctr"/>
            <a:r>
              <a:rPr lang="en-AU" sz="28700" dirty="0">
                <a:latin typeface="Palace Script MT" panose="030303020206070C0B05" pitchFamily="66" charset="0"/>
              </a:rPr>
              <a:t>}</a:t>
            </a:r>
          </a:p>
        </p:txBody>
      </p:sp>
      <p:sp>
        <p:nvSpPr>
          <p:cNvPr id="7" name="TextBox 6">
            <a:extLst>
              <a:ext uri="{FF2B5EF4-FFF2-40B4-BE49-F238E27FC236}">
                <a16:creationId xmlns:a16="http://schemas.microsoft.com/office/drawing/2014/main" id="{68644956-B64F-484A-24DC-FEA5F8A59689}"/>
              </a:ext>
            </a:extLst>
          </p:cNvPr>
          <p:cNvSpPr txBox="1"/>
          <p:nvPr/>
        </p:nvSpPr>
        <p:spPr>
          <a:xfrm>
            <a:off x="10649226" y="4619327"/>
            <a:ext cx="1584088" cy="369332"/>
          </a:xfrm>
          <a:prstGeom prst="rect">
            <a:avLst/>
          </a:prstGeom>
          <a:noFill/>
        </p:spPr>
        <p:txBody>
          <a:bodyPr wrap="none" rtlCol="0" anchor="ctr">
            <a:spAutoFit/>
          </a:bodyPr>
          <a:lstStyle/>
          <a:p>
            <a:pPr algn="ctr"/>
            <a:r>
              <a:rPr lang="en-AU" dirty="0"/>
              <a:t>linear classifier</a:t>
            </a:r>
          </a:p>
        </p:txBody>
      </p:sp>
      <p:pic>
        <p:nvPicPr>
          <p:cNvPr id="9" name="Picture 8">
            <a:extLst>
              <a:ext uri="{FF2B5EF4-FFF2-40B4-BE49-F238E27FC236}">
                <a16:creationId xmlns:a16="http://schemas.microsoft.com/office/drawing/2014/main" id="{B15D5870-CECF-A961-8C00-52C668D5484C}"/>
              </a:ext>
            </a:extLst>
          </p:cNvPr>
          <p:cNvPicPr>
            <a:picLocks noChangeAspect="1"/>
          </p:cNvPicPr>
          <p:nvPr/>
        </p:nvPicPr>
        <p:blipFill rotWithShape="1">
          <a:blip r:embed="rId4"/>
          <a:srcRect t="60608" r="46871" b="2866"/>
          <a:stretch/>
        </p:blipFill>
        <p:spPr>
          <a:xfrm>
            <a:off x="5881218" y="1083631"/>
            <a:ext cx="4966891" cy="2154728"/>
          </a:xfrm>
          <a:prstGeom prst="rect">
            <a:avLst/>
          </a:prstGeom>
        </p:spPr>
      </p:pic>
      <p:sp>
        <p:nvSpPr>
          <p:cNvPr id="4" name="Text Placeholder 1">
            <a:extLst>
              <a:ext uri="{FF2B5EF4-FFF2-40B4-BE49-F238E27FC236}">
                <a16:creationId xmlns:a16="http://schemas.microsoft.com/office/drawing/2014/main" id="{92968428-66D5-9ABD-0AC2-DAD65D242AF8}"/>
              </a:ext>
            </a:extLst>
          </p:cNvPr>
          <p:cNvSpPr>
            <a:spLocks noGrp="1"/>
          </p:cNvSpPr>
          <p:nvPr>
            <p:ph type="body" idx="1"/>
          </p:nvPr>
        </p:nvSpPr>
        <p:spPr>
          <a:xfrm>
            <a:off x="329045" y="1431305"/>
            <a:ext cx="4887191" cy="1229609"/>
          </a:xfrm>
        </p:spPr>
        <p:txBody>
          <a:bodyPr/>
          <a:lstStyle/>
          <a:p>
            <a:pPr marL="114300" indent="0">
              <a:buNone/>
            </a:pPr>
            <a:r>
              <a:rPr lang="en-GB" dirty="0"/>
              <a:t>The ROCKET classifier applies thousands of randomly generated kernels (length, weights, bias, dilation, and padding) and builds a linear classifier with the pooled output.</a:t>
            </a:r>
          </a:p>
        </p:txBody>
      </p:sp>
      <p:sp>
        <p:nvSpPr>
          <p:cNvPr id="8" name="Text Placeholder 1">
            <a:extLst>
              <a:ext uri="{FF2B5EF4-FFF2-40B4-BE49-F238E27FC236}">
                <a16:creationId xmlns:a16="http://schemas.microsoft.com/office/drawing/2014/main" id="{38D196B8-CE22-59B5-158D-AB303DE4079F}"/>
              </a:ext>
            </a:extLst>
          </p:cNvPr>
          <p:cNvSpPr txBox="1">
            <a:spLocks/>
          </p:cNvSpPr>
          <p:nvPr/>
        </p:nvSpPr>
        <p:spPr>
          <a:xfrm>
            <a:off x="0" y="6369627"/>
            <a:ext cx="12192000" cy="484983"/>
          </a:xfrm>
          <a:prstGeom prst="rect">
            <a:avLst/>
          </a:prstGeom>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500064"/>
              </a:buClr>
              <a:buSzPts val="1800"/>
              <a:buFont typeface="Arial"/>
              <a:buChar char="●"/>
              <a:defRPr sz="1800" b="0" i="0" u="none" strike="noStrike" cap="none">
                <a:solidFill>
                  <a:schemeClr val="tx1"/>
                </a:solidFill>
                <a:latin typeface="Aptos" panose="020B0004020202020204" pitchFamily="34" charset="0"/>
                <a:ea typeface="Arial"/>
                <a:cs typeface="Arial"/>
                <a:sym typeface="Arial"/>
              </a:defRPr>
            </a:lvl1pPr>
            <a:lvl2pPr marL="914400" marR="0" lvl="1"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14300" indent="0">
              <a:buFont typeface="Arial"/>
              <a:buNone/>
            </a:pPr>
            <a:r>
              <a:rPr lang="en-GB" sz="1100" dirty="0"/>
              <a:t>Dempster, A., </a:t>
            </a:r>
            <a:r>
              <a:rPr lang="en-GB" sz="1100" dirty="0" err="1"/>
              <a:t>Petitjean</a:t>
            </a:r>
            <a:r>
              <a:rPr lang="en-GB" sz="1100" dirty="0"/>
              <a:t>, F. and Webb, G.I., 2020. ROCKET: exceptionally fast and accurate time series classification using random convolutional kernels. </a:t>
            </a:r>
            <a:r>
              <a:rPr lang="en-GB" sz="1100" i="1" dirty="0"/>
              <a:t>Data Mining and Knowledge Discovery</a:t>
            </a:r>
            <a:r>
              <a:rPr lang="en-GB" sz="1100" dirty="0"/>
              <a:t>, </a:t>
            </a:r>
            <a:r>
              <a:rPr lang="en-GB" sz="1100" i="1" dirty="0"/>
              <a:t>34</a:t>
            </a:r>
            <a:r>
              <a:rPr lang="en-GB" sz="1100" dirty="0"/>
              <a:t>(5), pp.1454-1495.</a:t>
            </a:r>
          </a:p>
        </p:txBody>
      </p:sp>
    </p:spTree>
    <p:extLst>
      <p:ext uri="{BB962C8B-B14F-4D97-AF65-F5344CB8AC3E}">
        <p14:creationId xmlns:p14="http://schemas.microsoft.com/office/powerpoint/2010/main" val="3852624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CD1A63-661D-3075-B7E8-E0E09B4AAF27}"/>
              </a:ext>
            </a:extLst>
          </p:cNvPr>
          <p:cNvSpPr>
            <a:spLocks noGrp="1"/>
          </p:cNvSpPr>
          <p:nvPr>
            <p:ph type="title"/>
          </p:nvPr>
        </p:nvSpPr>
        <p:spPr/>
        <p:txBody>
          <a:bodyPr/>
          <a:lstStyle/>
          <a:p>
            <a:r>
              <a:rPr lang="en-GB" dirty="0"/>
              <a:t>ROCKET Variants</a:t>
            </a:r>
          </a:p>
        </p:txBody>
      </p:sp>
      <p:sp>
        <p:nvSpPr>
          <p:cNvPr id="4" name="Title 1">
            <a:extLst>
              <a:ext uri="{FF2B5EF4-FFF2-40B4-BE49-F238E27FC236}">
                <a16:creationId xmlns:a16="http://schemas.microsoft.com/office/drawing/2014/main" id="{1E159CCF-6CDB-5B84-0A21-B81CB3340A38}"/>
              </a:ext>
            </a:extLst>
          </p:cNvPr>
          <p:cNvSpPr txBox="1">
            <a:spLocks/>
          </p:cNvSpPr>
          <p:nvPr/>
        </p:nvSpPr>
        <p:spPr>
          <a:xfrm>
            <a:off x="266700" y="1046162"/>
            <a:ext cx="10515600" cy="1325563"/>
          </a:xfrm>
          <a:prstGeom prst="rect">
            <a:avLst/>
          </a:prstGeom>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chemeClr val="tx1"/>
                </a:solidFill>
                <a:latin typeface="Aptos" panose="020B0004020202020204" pitchFamily="34" charset="0"/>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r>
              <a:rPr lang="en-AU" sz="2400" dirty="0" err="1"/>
              <a:t>MiniRocket</a:t>
            </a:r>
            <a:endParaRPr lang="en-AU" sz="2400" dirty="0"/>
          </a:p>
        </p:txBody>
      </p:sp>
      <p:sp>
        <p:nvSpPr>
          <p:cNvPr id="5" name="Content Placeholder 2">
            <a:extLst>
              <a:ext uri="{FF2B5EF4-FFF2-40B4-BE49-F238E27FC236}">
                <a16:creationId xmlns:a16="http://schemas.microsoft.com/office/drawing/2014/main" id="{219D6BE2-DD6F-A35F-29A5-FF91B42BCE34}"/>
              </a:ext>
            </a:extLst>
          </p:cNvPr>
          <p:cNvSpPr txBox="1">
            <a:spLocks/>
          </p:cNvSpPr>
          <p:nvPr/>
        </p:nvSpPr>
        <p:spPr>
          <a:xfrm>
            <a:off x="193964" y="1708943"/>
            <a:ext cx="10515600" cy="4351338"/>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500064"/>
              </a:buClr>
              <a:buSzPts val="1800"/>
              <a:buFont typeface="Arial"/>
              <a:buChar char="●"/>
              <a:defRPr sz="1800" b="0" i="0" u="none" strike="noStrike" cap="none">
                <a:solidFill>
                  <a:schemeClr val="tx1"/>
                </a:solidFill>
                <a:latin typeface="Aptos" panose="020B0004020202020204" pitchFamily="34" charset="0"/>
                <a:ea typeface="Arial"/>
                <a:cs typeface="Arial"/>
                <a:sym typeface="Arial"/>
              </a:defRPr>
            </a:lvl1pPr>
            <a:lvl2pPr marL="914400" marR="0" lvl="1"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r>
              <a:rPr lang="en-AU" dirty="0"/>
              <a:t>Random → </a:t>
            </a:r>
            <a:r>
              <a:rPr lang="en-AU" b="1" dirty="0"/>
              <a:t>fixed </a:t>
            </a:r>
            <a:r>
              <a:rPr lang="en-AU" dirty="0"/>
              <a:t>kernels</a:t>
            </a:r>
            <a:endParaRPr lang="en-AU" b="1" dirty="0"/>
          </a:p>
          <a:p>
            <a:r>
              <a:rPr lang="en-AU" dirty="0"/>
              <a:t>10,000 → </a:t>
            </a:r>
            <a:r>
              <a:rPr lang="en-AU" b="1" dirty="0"/>
              <a:t>84 </a:t>
            </a:r>
            <a:r>
              <a:rPr lang="en-AU" dirty="0"/>
              <a:t>kernels (per dilation)</a:t>
            </a:r>
          </a:p>
          <a:p>
            <a:endParaRPr lang="en-AU" b="1" dirty="0"/>
          </a:p>
          <a:p>
            <a:r>
              <a:rPr lang="en-AU" dirty="0"/>
              <a:t>PPV only</a:t>
            </a:r>
          </a:p>
          <a:p>
            <a:endParaRPr lang="en-AU" dirty="0"/>
          </a:p>
          <a:p>
            <a:r>
              <a:rPr lang="en-AU" b="1" dirty="0"/>
              <a:t>Highly optimised</a:t>
            </a:r>
            <a:r>
              <a:rPr lang="en-AU" dirty="0"/>
              <a:t> (much faster than Rocket)</a:t>
            </a:r>
          </a:p>
        </p:txBody>
      </p:sp>
      <p:pic>
        <p:nvPicPr>
          <p:cNvPr id="6" name="Picture 5">
            <a:extLst>
              <a:ext uri="{FF2B5EF4-FFF2-40B4-BE49-F238E27FC236}">
                <a16:creationId xmlns:a16="http://schemas.microsoft.com/office/drawing/2014/main" id="{7127FCC0-9B0B-33A2-6160-F1F79126DDC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97527" y="3627225"/>
            <a:ext cx="3555423" cy="2318755"/>
          </a:xfrm>
          <a:prstGeom prst="rect">
            <a:avLst/>
          </a:prstGeom>
        </p:spPr>
      </p:pic>
      <p:sp>
        <p:nvSpPr>
          <p:cNvPr id="7" name="Title 1">
            <a:extLst>
              <a:ext uri="{FF2B5EF4-FFF2-40B4-BE49-F238E27FC236}">
                <a16:creationId xmlns:a16="http://schemas.microsoft.com/office/drawing/2014/main" id="{ACD228D4-DB0E-1BF1-AF69-BD524020987C}"/>
              </a:ext>
            </a:extLst>
          </p:cNvPr>
          <p:cNvSpPr txBox="1">
            <a:spLocks/>
          </p:cNvSpPr>
          <p:nvPr/>
        </p:nvSpPr>
        <p:spPr>
          <a:xfrm>
            <a:off x="5597236" y="1046162"/>
            <a:ext cx="10515600" cy="1325563"/>
          </a:xfrm>
          <a:prstGeom prst="rect">
            <a:avLst/>
          </a:prstGeom>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chemeClr val="tx1"/>
                </a:solidFill>
                <a:latin typeface="Aptos" panose="020B0004020202020204" pitchFamily="34" charset="0"/>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r>
              <a:rPr lang="en-AU" sz="2400" dirty="0" err="1"/>
              <a:t>MultiRocket</a:t>
            </a:r>
            <a:endParaRPr lang="en-AU" sz="2400" dirty="0"/>
          </a:p>
        </p:txBody>
      </p:sp>
      <p:sp>
        <p:nvSpPr>
          <p:cNvPr id="8" name="Content Placeholder 2">
            <a:extLst>
              <a:ext uri="{FF2B5EF4-FFF2-40B4-BE49-F238E27FC236}">
                <a16:creationId xmlns:a16="http://schemas.microsoft.com/office/drawing/2014/main" id="{10E1E6BE-B505-ED29-EC2C-6C2C3F9DDC36}"/>
              </a:ext>
            </a:extLst>
          </p:cNvPr>
          <p:cNvSpPr txBox="1">
            <a:spLocks/>
          </p:cNvSpPr>
          <p:nvPr/>
        </p:nvSpPr>
        <p:spPr>
          <a:xfrm>
            <a:off x="5488132" y="1708943"/>
            <a:ext cx="6437168" cy="4351338"/>
          </a:xfrm>
          <a:prstGeom prst="rect">
            <a:avLst/>
          </a:prstGeom>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500064"/>
              </a:buClr>
              <a:buSzPts val="1800"/>
              <a:buFont typeface="Arial"/>
              <a:buChar char="●"/>
              <a:defRPr sz="1800" b="0" i="0" u="none" strike="noStrike" cap="none">
                <a:solidFill>
                  <a:schemeClr val="tx1"/>
                </a:solidFill>
                <a:latin typeface="Aptos" panose="020B0004020202020204" pitchFamily="34" charset="0"/>
                <a:ea typeface="Arial"/>
                <a:cs typeface="Arial"/>
                <a:sym typeface="Arial"/>
              </a:defRPr>
            </a:lvl1pPr>
            <a:lvl2pPr marL="914400" marR="0" lvl="1"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r>
              <a:rPr lang="en-AU" dirty="0" err="1"/>
              <a:t>MiniRocket</a:t>
            </a:r>
            <a:r>
              <a:rPr lang="en-AU" dirty="0"/>
              <a:t> plus </a:t>
            </a:r>
            <a:r>
              <a:rPr lang="en-AU" b="1" dirty="0"/>
              <a:t>additional pooling operators</a:t>
            </a:r>
            <a:r>
              <a:rPr lang="en-AU" dirty="0"/>
              <a:t> (plus 1</a:t>
            </a:r>
            <a:r>
              <a:rPr lang="en-AU" baseline="30000" dirty="0"/>
              <a:t>st</a:t>
            </a:r>
            <a:r>
              <a:rPr lang="en-AU" dirty="0"/>
              <a:t> order differences)</a:t>
            </a:r>
          </a:p>
          <a:p>
            <a:endParaRPr lang="en-AU" dirty="0"/>
          </a:p>
          <a:p>
            <a:r>
              <a:rPr lang="en-AU" dirty="0"/>
              <a:t>Rocket and </a:t>
            </a:r>
            <a:r>
              <a:rPr lang="en-AU" dirty="0" err="1"/>
              <a:t>MiniRocket</a:t>
            </a:r>
            <a:r>
              <a:rPr lang="en-AU" dirty="0"/>
              <a:t> “miss”: the magnitude of the response, the location of the response, the most prominent single response</a:t>
            </a:r>
          </a:p>
          <a:p>
            <a:endParaRPr lang="en-AU" dirty="0"/>
          </a:p>
          <a:p>
            <a:r>
              <a:rPr lang="en-AU" dirty="0" err="1"/>
              <a:t>MultiRocket</a:t>
            </a:r>
            <a:r>
              <a:rPr lang="en-AU" dirty="0"/>
              <a:t> uses PPV plus:</a:t>
            </a:r>
          </a:p>
          <a:p>
            <a:pPr lvl="1"/>
            <a:r>
              <a:rPr lang="en-AU" b="1" dirty="0">
                <a:latin typeface="Aptos" panose="020B0004020202020204" pitchFamily="34" charset="0"/>
              </a:rPr>
              <a:t>MPV</a:t>
            </a:r>
            <a:r>
              <a:rPr lang="en-AU" dirty="0">
                <a:latin typeface="Aptos" panose="020B0004020202020204" pitchFamily="34" charset="0"/>
              </a:rPr>
              <a:t>: mean of positive values</a:t>
            </a:r>
          </a:p>
          <a:p>
            <a:pPr lvl="1"/>
            <a:r>
              <a:rPr lang="en-AU" b="1" dirty="0">
                <a:latin typeface="Aptos" panose="020B0004020202020204" pitchFamily="34" charset="0"/>
              </a:rPr>
              <a:t>MIPV</a:t>
            </a:r>
            <a:r>
              <a:rPr lang="en-AU" dirty="0">
                <a:latin typeface="Aptos" panose="020B0004020202020204" pitchFamily="34" charset="0"/>
              </a:rPr>
              <a:t>: mean indices of positive values</a:t>
            </a:r>
          </a:p>
          <a:p>
            <a:pPr lvl="1"/>
            <a:r>
              <a:rPr lang="en-AU" b="1" dirty="0">
                <a:latin typeface="Aptos" panose="020B0004020202020204" pitchFamily="34" charset="0"/>
              </a:rPr>
              <a:t>LSPV</a:t>
            </a:r>
            <a:r>
              <a:rPr lang="en-AU" dirty="0">
                <a:latin typeface="Aptos" panose="020B0004020202020204" pitchFamily="34" charset="0"/>
              </a:rPr>
              <a:t>: longest stretch of positive values</a:t>
            </a:r>
          </a:p>
          <a:p>
            <a:pPr lvl="1"/>
            <a:endParaRPr lang="en-AU" dirty="0">
              <a:latin typeface="Aptos" panose="020B0004020202020204" pitchFamily="34" charset="0"/>
            </a:endParaRPr>
          </a:p>
          <a:p>
            <a:r>
              <a:rPr lang="en-AU" dirty="0"/>
              <a:t>Similar speed to </a:t>
            </a:r>
            <a:r>
              <a:rPr lang="en-AU" dirty="0" err="1"/>
              <a:t>MiniRocket</a:t>
            </a:r>
            <a:r>
              <a:rPr lang="en-AU" dirty="0"/>
              <a:t>, significantly more accurate (on average)</a:t>
            </a:r>
          </a:p>
        </p:txBody>
      </p:sp>
      <p:sp>
        <p:nvSpPr>
          <p:cNvPr id="9" name="Text Placeholder 1">
            <a:extLst>
              <a:ext uri="{FF2B5EF4-FFF2-40B4-BE49-F238E27FC236}">
                <a16:creationId xmlns:a16="http://schemas.microsoft.com/office/drawing/2014/main" id="{3BF9CD73-9722-EB32-6085-F77ADEFA09AD}"/>
              </a:ext>
            </a:extLst>
          </p:cNvPr>
          <p:cNvSpPr txBox="1">
            <a:spLocks/>
          </p:cNvSpPr>
          <p:nvPr/>
        </p:nvSpPr>
        <p:spPr>
          <a:xfrm>
            <a:off x="0" y="6080283"/>
            <a:ext cx="12192000" cy="719732"/>
          </a:xfrm>
          <a:prstGeom prst="rect">
            <a:avLst/>
          </a:prstGeom>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500064"/>
              </a:buClr>
              <a:buSzPts val="1800"/>
              <a:buFont typeface="Arial"/>
              <a:buChar char="●"/>
              <a:defRPr sz="1800" b="0" i="0" u="none" strike="noStrike" cap="none">
                <a:solidFill>
                  <a:schemeClr val="tx1"/>
                </a:solidFill>
                <a:latin typeface="Aptos" panose="020B0004020202020204" pitchFamily="34" charset="0"/>
                <a:ea typeface="Arial"/>
                <a:cs typeface="Arial"/>
                <a:sym typeface="Arial"/>
              </a:defRPr>
            </a:lvl1pPr>
            <a:lvl2pPr marL="914400" marR="0" lvl="1"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14300" indent="0">
              <a:buFont typeface="Arial"/>
              <a:buNone/>
            </a:pPr>
            <a:r>
              <a:rPr lang="en-GB" sz="1100" dirty="0"/>
              <a:t>Dempster, A., Schmidt, D.F. and Webb, G.I., 2021, August. </a:t>
            </a:r>
            <a:r>
              <a:rPr lang="en-GB" sz="1100" dirty="0" err="1"/>
              <a:t>Minirocket</a:t>
            </a:r>
            <a:r>
              <a:rPr lang="en-GB" sz="1100" dirty="0"/>
              <a:t>: A very fast (almost) deterministic transform for time series classification. In </a:t>
            </a:r>
            <a:r>
              <a:rPr lang="en-GB" sz="1100" i="1" dirty="0"/>
              <a:t>Proceedings of the 27th ACM SIGKDD conference on knowledge discovery &amp; data mining</a:t>
            </a:r>
            <a:r>
              <a:rPr lang="en-GB" sz="1100" dirty="0"/>
              <a:t> (pp. 248-257).</a:t>
            </a:r>
          </a:p>
          <a:p>
            <a:pPr marL="114300" indent="0">
              <a:buFont typeface="Arial"/>
              <a:buNone/>
            </a:pPr>
            <a:r>
              <a:rPr lang="en-GB" sz="1100" dirty="0"/>
              <a:t>Tan, C.W., Dempster, A., </a:t>
            </a:r>
            <a:r>
              <a:rPr lang="en-GB" sz="1100" dirty="0" err="1"/>
              <a:t>Bergmeir</a:t>
            </a:r>
            <a:r>
              <a:rPr lang="en-GB" sz="1100" dirty="0"/>
              <a:t>, C. and Webb, G.I., 2022. </a:t>
            </a:r>
            <a:r>
              <a:rPr lang="en-GB" sz="1100" dirty="0" err="1"/>
              <a:t>MultiRocket</a:t>
            </a:r>
            <a:r>
              <a:rPr lang="en-GB" sz="1100" dirty="0"/>
              <a:t>: multiple pooling operators and transformations for fast and effective time series classification. </a:t>
            </a:r>
            <a:r>
              <a:rPr lang="en-GB" sz="1100" i="1" dirty="0"/>
              <a:t>Data Mining and Knowledge Discovery</a:t>
            </a:r>
            <a:r>
              <a:rPr lang="en-GB" sz="1100" dirty="0"/>
              <a:t>, </a:t>
            </a:r>
            <a:r>
              <a:rPr lang="en-GB" sz="1100" i="1" dirty="0"/>
              <a:t>36</a:t>
            </a:r>
            <a:r>
              <a:rPr lang="en-GB" sz="1100" dirty="0"/>
              <a:t>(5), pp.1623-1646.</a:t>
            </a:r>
          </a:p>
        </p:txBody>
      </p:sp>
    </p:spTree>
    <p:extLst>
      <p:ext uri="{BB962C8B-B14F-4D97-AF65-F5344CB8AC3E}">
        <p14:creationId xmlns:p14="http://schemas.microsoft.com/office/powerpoint/2010/main" val="3414719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5BF5E6-D264-B1C4-EBBF-D97BEA92BA33}"/>
              </a:ext>
            </a:extLst>
          </p:cNvPr>
          <p:cNvSpPr>
            <a:spLocks noGrp="1"/>
          </p:cNvSpPr>
          <p:nvPr>
            <p:ph type="title"/>
          </p:nvPr>
        </p:nvSpPr>
        <p:spPr/>
        <p:txBody>
          <a:bodyPr/>
          <a:lstStyle/>
          <a:p>
            <a:r>
              <a:rPr lang="en-GB" dirty="0"/>
              <a:t>ROCKET Variants</a:t>
            </a:r>
          </a:p>
        </p:txBody>
      </p:sp>
      <p:pic>
        <p:nvPicPr>
          <p:cNvPr id="4" name="Picture 3" descr="A diagram of a graph&#10;&#10;Description automatically generated">
            <a:extLst>
              <a:ext uri="{FF2B5EF4-FFF2-40B4-BE49-F238E27FC236}">
                <a16:creationId xmlns:a16="http://schemas.microsoft.com/office/drawing/2014/main" id="{FEB60999-AEB5-8486-7C61-5CF669CDF0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0328" y="1062039"/>
            <a:ext cx="6011624" cy="2963930"/>
          </a:xfrm>
          <a:prstGeom prst="rect">
            <a:avLst/>
          </a:prstGeom>
        </p:spPr>
      </p:pic>
      <p:sp>
        <p:nvSpPr>
          <p:cNvPr id="5" name="Content Placeholder 2">
            <a:extLst>
              <a:ext uri="{FF2B5EF4-FFF2-40B4-BE49-F238E27FC236}">
                <a16:creationId xmlns:a16="http://schemas.microsoft.com/office/drawing/2014/main" id="{3D142D79-630C-B8F3-5F48-13802949A397}"/>
              </a:ext>
            </a:extLst>
          </p:cNvPr>
          <p:cNvSpPr txBox="1">
            <a:spLocks/>
          </p:cNvSpPr>
          <p:nvPr/>
        </p:nvSpPr>
        <p:spPr>
          <a:xfrm>
            <a:off x="266700" y="1994117"/>
            <a:ext cx="4524678" cy="4032610"/>
          </a:xfrm>
          <a:prstGeom prst="rect">
            <a:avLst/>
          </a:prstGeom>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500064"/>
              </a:buClr>
              <a:buSzPts val="1800"/>
              <a:buFont typeface="Arial"/>
              <a:buChar char="●"/>
              <a:defRPr sz="1800" b="0" i="0" u="none" strike="noStrike" cap="none">
                <a:solidFill>
                  <a:schemeClr val="tx1"/>
                </a:solidFill>
                <a:latin typeface="Aptos" panose="020B0004020202020204" pitchFamily="34" charset="0"/>
                <a:ea typeface="Arial"/>
                <a:cs typeface="Arial"/>
                <a:sym typeface="Arial"/>
              </a:defRPr>
            </a:lvl1pPr>
            <a:lvl2pPr marL="914400" marR="0" lvl="1"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r>
              <a:rPr lang="en-AU" dirty="0"/>
              <a:t>Combine Rocket + dictionary methods</a:t>
            </a:r>
          </a:p>
          <a:p>
            <a:pPr lvl="1"/>
            <a:r>
              <a:rPr lang="en-AU" dirty="0"/>
              <a:t>Dictionary methods: count symbolic patterns</a:t>
            </a:r>
          </a:p>
          <a:p>
            <a:pPr lvl="1"/>
            <a:r>
              <a:rPr lang="en-AU" dirty="0"/>
              <a:t>Hydra: </a:t>
            </a:r>
            <a:r>
              <a:rPr lang="en-AU" b="1" dirty="0"/>
              <a:t>count random patterns</a:t>
            </a:r>
            <a:r>
              <a:rPr lang="en-AU" dirty="0"/>
              <a:t> (represented by random convolutional kernels)</a:t>
            </a:r>
          </a:p>
          <a:p>
            <a:endParaRPr lang="en-AU" dirty="0"/>
          </a:p>
          <a:p>
            <a:r>
              <a:rPr lang="en-AU" b="1" dirty="0"/>
              <a:t>Organise kernels into “groups”</a:t>
            </a:r>
          </a:p>
          <a:p>
            <a:r>
              <a:rPr lang="en-AU" dirty="0"/>
              <a:t>Count the kernel in each group with the max output at each timepoint</a:t>
            </a:r>
          </a:p>
          <a:p>
            <a:endParaRPr lang="en-AU" dirty="0"/>
          </a:p>
          <a:p>
            <a:r>
              <a:rPr lang="en-AU" dirty="0"/>
              <a:t>I.e., </a:t>
            </a:r>
            <a:r>
              <a:rPr lang="en-AU" b="1" dirty="0"/>
              <a:t>“competing” convolutional kernels</a:t>
            </a:r>
          </a:p>
          <a:p>
            <a:endParaRPr lang="en-AU" dirty="0"/>
          </a:p>
          <a:p>
            <a:r>
              <a:rPr lang="en-AU" dirty="0"/>
              <a:t>Combine with </a:t>
            </a:r>
            <a:r>
              <a:rPr lang="en-AU" dirty="0" err="1"/>
              <a:t>MultiRocket</a:t>
            </a:r>
            <a:r>
              <a:rPr lang="en-AU" dirty="0"/>
              <a:t> (“</a:t>
            </a:r>
            <a:r>
              <a:rPr lang="en-AU" dirty="0" err="1"/>
              <a:t>MultiRocket+Hydra</a:t>
            </a:r>
            <a:r>
              <a:rPr lang="en-AU" dirty="0"/>
              <a:t>”)</a:t>
            </a:r>
          </a:p>
        </p:txBody>
      </p:sp>
      <p:sp>
        <p:nvSpPr>
          <p:cNvPr id="6" name="Title 1">
            <a:extLst>
              <a:ext uri="{FF2B5EF4-FFF2-40B4-BE49-F238E27FC236}">
                <a16:creationId xmlns:a16="http://schemas.microsoft.com/office/drawing/2014/main" id="{DFDE3761-67D9-5353-B0A9-4C8E527297FE}"/>
              </a:ext>
            </a:extLst>
          </p:cNvPr>
          <p:cNvSpPr txBox="1">
            <a:spLocks/>
          </p:cNvSpPr>
          <p:nvPr/>
        </p:nvSpPr>
        <p:spPr>
          <a:xfrm>
            <a:off x="616526" y="1362652"/>
            <a:ext cx="10515600" cy="1325563"/>
          </a:xfrm>
          <a:prstGeom prst="rect">
            <a:avLst/>
          </a:prstGeom>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chemeClr val="tx1"/>
                </a:solidFill>
                <a:latin typeface="Aptos" panose="020B0004020202020204" pitchFamily="34" charset="0"/>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r>
              <a:rPr lang="en-AU"/>
              <a:t>Hydra</a:t>
            </a:r>
            <a:endParaRPr lang="en-AU" dirty="0"/>
          </a:p>
        </p:txBody>
      </p:sp>
      <p:pic>
        <p:nvPicPr>
          <p:cNvPr id="9" name="Picture 8">
            <a:extLst>
              <a:ext uri="{FF2B5EF4-FFF2-40B4-BE49-F238E27FC236}">
                <a16:creationId xmlns:a16="http://schemas.microsoft.com/office/drawing/2014/main" id="{32681159-BC96-03E2-B12E-F0404F699A07}"/>
              </a:ext>
            </a:extLst>
          </p:cNvPr>
          <p:cNvPicPr>
            <a:picLocks noChangeAspect="1"/>
          </p:cNvPicPr>
          <p:nvPr/>
        </p:nvPicPr>
        <p:blipFill>
          <a:blip r:embed="rId4"/>
          <a:stretch>
            <a:fillRect/>
          </a:stretch>
        </p:blipFill>
        <p:spPr>
          <a:xfrm>
            <a:off x="5043053" y="4169786"/>
            <a:ext cx="6596823" cy="2208660"/>
          </a:xfrm>
          <a:prstGeom prst="rect">
            <a:avLst/>
          </a:prstGeom>
        </p:spPr>
      </p:pic>
      <p:sp>
        <p:nvSpPr>
          <p:cNvPr id="8" name="Text Placeholder 1">
            <a:extLst>
              <a:ext uri="{FF2B5EF4-FFF2-40B4-BE49-F238E27FC236}">
                <a16:creationId xmlns:a16="http://schemas.microsoft.com/office/drawing/2014/main" id="{106AB30D-8BE7-D17B-CBF4-5EEE5C85E0F1}"/>
              </a:ext>
            </a:extLst>
          </p:cNvPr>
          <p:cNvSpPr txBox="1">
            <a:spLocks/>
          </p:cNvSpPr>
          <p:nvPr/>
        </p:nvSpPr>
        <p:spPr>
          <a:xfrm>
            <a:off x="0" y="6369627"/>
            <a:ext cx="12192000" cy="484983"/>
          </a:xfrm>
          <a:prstGeom prst="rect">
            <a:avLst/>
          </a:prstGeom>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500064"/>
              </a:buClr>
              <a:buSzPts val="1800"/>
              <a:buFont typeface="Arial"/>
              <a:buChar char="●"/>
              <a:defRPr sz="1800" b="0" i="0" u="none" strike="noStrike" cap="none">
                <a:solidFill>
                  <a:schemeClr val="tx1"/>
                </a:solidFill>
                <a:latin typeface="Aptos" panose="020B0004020202020204" pitchFamily="34" charset="0"/>
                <a:ea typeface="Arial"/>
                <a:cs typeface="Arial"/>
                <a:sym typeface="Arial"/>
              </a:defRPr>
            </a:lvl1pPr>
            <a:lvl2pPr marL="914400" marR="0" lvl="1"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14300" indent="0">
              <a:buFont typeface="Arial"/>
              <a:buNone/>
            </a:pPr>
            <a:r>
              <a:rPr lang="en-GB" sz="1100" dirty="0"/>
              <a:t>Dempster, A., Schmidt, D.F. and Webb, G.I., 2023. Hydra: Competing convolutional kernels for fast and accurate time series classification. </a:t>
            </a:r>
            <a:r>
              <a:rPr lang="en-GB" sz="1100" i="1" dirty="0"/>
              <a:t>Data Mining and Knowledge Discovery</a:t>
            </a:r>
            <a:r>
              <a:rPr lang="en-GB" sz="1100" dirty="0"/>
              <a:t>, </a:t>
            </a:r>
            <a:r>
              <a:rPr lang="en-GB" sz="1100" i="1" dirty="0"/>
              <a:t>37</a:t>
            </a:r>
            <a:r>
              <a:rPr lang="en-GB" sz="1100" dirty="0"/>
              <a:t>(5), pp.1779-1805.</a:t>
            </a:r>
          </a:p>
        </p:txBody>
      </p:sp>
    </p:spTree>
    <p:extLst>
      <p:ext uri="{BB962C8B-B14F-4D97-AF65-F5344CB8AC3E}">
        <p14:creationId xmlns:p14="http://schemas.microsoft.com/office/powerpoint/2010/main" val="3402002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21483D-33E0-DDAC-1251-3E772CC77C97}"/>
              </a:ext>
            </a:extLst>
          </p:cNvPr>
          <p:cNvSpPr>
            <a:spLocks noGrp="1"/>
          </p:cNvSpPr>
          <p:nvPr>
            <p:ph type="title"/>
          </p:nvPr>
        </p:nvSpPr>
        <p:spPr/>
        <p:txBody>
          <a:bodyPr/>
          <a:lstStyle/>
          <a:p>
            <a:r>
              <a:rPr lang="en-GB" dirty="0"/>
              <a:t>TSC/TSER Applications</a:t>
            </a:r>
          </a:p>
        </p:txBody>
      </p:sp>
      <p:sp>
        <p:nvSpPr>
          <p:cNvPr id="2" name="Title 1">
            <a:extLst>
              <a:ext uri="{FF2B5EF4-FFF2-40B4-BE49-F238E27FC236}">
                <a16:creationId xmlns:a16="http://schemas.microsoft.com/office/drawing/2014/main" id="{4561A62A-B67B-B38D-832F-52712FB10A32}"/>
              </a:ext>
            </a:extLst>
          </p:cNvPr>
          <p:cNvSpPr txBox="1">
            <a:spLocks/>
          </p:cNvSpPr>
          <p:nvPr/>
        </p:nvSpPr>
        <p:spPr>
          <a:xfrm>
            <a:off x="-1083997" y="2101320"/>
            <a:ext cx="4441608" cy="1143000"/>
          </a:xfrm>
          <a:prstGeom prst="rect">
            <a:avLst/>
          </a:prstGeom>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pPr algn="ctr"/>
            <a:r>
              <a:rPr lang="en-GB" sz="2000" dirty="0">
                <a:solidFill>
                  <a:schemeClr val="tx1"/>
                </a:solidFill>
                <a:latin typeface="Aptos" panose="020B0004020202020204" pitchFamily="34" charset="0"/>
              </a:rPr>
              <a:t>Action Records</a:t>
            </a:r>
          </a:p>
          <a:p>
            <a:pPr algn="ctr"/>
            <a:r>
              <a:rPr lang="en-GB" sz="2000" dirty="0">
                <a:solidFill>
                  <a:schemeClr val="tx1"/>
                </a:solidFill>
                <a:latin typeface="Aptos" panose="020B0004020202020204" pitchFamily="34" charset="0"/>
              </a:rPr>
              <a:t>(Landline Calls)</a:t>
            </a:r>
          </a:p>
        </p:txBody>
      </p:sp>
      <p:sp>
        <p:nvSpPr>
          <p:cNvPr id="8" name="Title 1">
            <a:extLst>
              <a:ext uri="{FF2B5EF4-FFF2-40B4-BE49-F238E27FC236}">
                <a16:creationId xmlns:a16="http://schemas.microsoft.com/office/drawing/2014/main" id="{483BC629-027D-7BCC-D247-2AB888848F23}"/>
              </a:ext>
            </a:extLst>
          </p:cNvPr>
          <p:cNvSpPr txBox="1">
            <a:spLocks/>
          </p:cNvSpPr>
          <p:nvPr/>
        </p:nvSpPr>
        <p:spPr>
          <a:xfrm>
            <a:off x="9089203" y="4867046"/>
            <a:ext cx="2891516" cy="1143000"/>
          </a:xfrm>
          <a:prstGeom prst="rect">
            <a:avLst/>
          </a:prstGeom>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pPr algn="ctr"/>
            <a:r>
              <a:rPr lang="en-GB" sz="2000" dirty="0">
                <a:solidFill>
                  <a:schemeClr val="tx1"/>
                </a:solidFill>
                <a:latin typeface="Aptos" panose="020B0004020202020204" pitchFamily="34" charset="0"/>
              </a:rPr>
              <a:t>Human Activity Recognition</a:t>
            </a:r>
          </a:p>
          <a:p>
            <a:pPr algn="ctr"/>
            <a:r>
              <a:rPr lang="en-GB" sz="2000" dirty="0">
                <a:solidFill>
                  <a:schemeClr val="tx1"/>
                </a:solidFill>
                <a:latin typeface="Aptos" panose="020B0004020202020204" pitchFamily="34" charset="0"/>
              </a:rPr>
              <a:t>(Walking Motions)</a:t>
            </a:r>
          </a:p>
        </p:txBody>
      </p:sp>
      <p:pic>
        <p:nvPicPr>
          <p:cNvPr id="9" name="Picture 8">
            <a:extLst>
              <a:ext uri="{FF2B5EF4-FFF2-40B4-BE49-F238E27FC236}">
                <a16:creationId xmlns:a16="http://schemas.microsoft.com/office/drawing/2014/main" id="{196549CC-EB28-7B98-2DD8-D1FAE8E229C2}"/>
              </a:ext>
            </a:extLst>
          </p:cNvPr>
          <p:cNvPicPr>
            <a:picLocks noChangeAspect="1"/>
          </p:cNvPicPr>
          <p:nvPr/>
        </p:nvPicPr>
        <p:blipFill rotWithShape="1">
          <a:blip r:embed="rId3"/>
          <a:srcRect t="9160"/>
          <a:stretch/>
        </p:blipFill>
        <p:spPr>
          <a:xfrm>
            <a:off x="7037593" y="4514602"/>
            <a:ext cx="2237658" cy="1847887"/>
          </a:xfrm>
          <a:prstGeom prst="rect">
            <a:avLst/>
          </a:prstGeom>
        </p:spPr>
      </p:pic>
      <p:pic>
        <p:nvPicPr>
          <p:cNvPr id="11" name="Picture 10">
            <a:extLst>
              <a:ext uri="{FF2B5EF4-FFF2-40B4-BE49-F238E27FC236}">
                <a16:creationId xmlns:a16="http://schemas.microsoft.com/office/drawing/2014/main" id="{F4E8D894-7387-4F85-46CB-0E9B7E849806}"/>
              </a:ext>
            </a:extLst>
          </p:cNvPr>
          <p:cNvPicPr>
            <a:picLocks noChangeAspect="1"/>
          </p:cNvPicPr>
          <p:nvPr/>
        </p:nvPicPr>
        <p:blipFill>
          <a:blip r:embed="rId4"/>
          <a:stretch>
            <a:fillRect/>
          </a:stretch>
        </p:blipFill>
        <p:spPr>
          <a:xfrm>
            <a:off x="6012772" y="1667052"/>
            <a:ext cx="3717352" cy="1860942"/>
          </a:xfrm>
          <a:prstGeom prst="rect">
            <a:avLst/>
          </a:prstGeom>
        </p:spPr>
      </p:pic>
      <p:pic>
        <p:nvPicPr>
          <p:cNvPr id="12" name="Picture 11">
            <a:extLst>
              <a:ext uri="{FF2B5EF4-FFF2-40B4-BE49-F238E27FC236}">
                <a16:creationId xmlns:a16="http://schemas.microsoft.com/office/drawing/2014/main" id="{180883B4-742C-BC2B-B5D5-4EDEF225B356}"/>
              </a:ext>
            </a:extLst>
          </p:cNvPr>
          <p:cNvPicPr>
            <a:picLocks noChangeAspect="1"/>
          </p:cNvPicPr>
          <p:nvPr/>
        </p:nvPicPr>
        <p:blipFill>
          <a:blip r:embed="rId5"/>
          <a:stretch>
            <a:fillRect/>
          </a:stretch>
        </p:blipFill>
        <p:spPr>
          <a:xfrm>
            <a:off x="4287325" y="4535235"/>
            <a:ext cx="2248214" cy="2052924"/>
          </a:xfrm>
          <a:prstGeom prst="rect">
            <a:avLst/>
          </a:prstGeom>
        </p:spPr>
      </p:pic>
      <p:pic>
        <p:nvPicPr>
          <p:cNvPr id="13" name="Picture 12">
            <a:extLst>
              <a:ext uri="{FF2B5EF4-FFF2-40B4-BE49-F238E27FC236}">
                <a16:creationId xmlns:a16="http://schemas.microsoft.com/office/drawing/2014/main" id="{A4D388AD-EB82-F4D9-163E-70B6B1718A26}"/>
              </a:ext>
            </a:extLst>
          </p:cNvPr>
          <p:cNvPicPr>
            <a:picLocks noChangeAspect="1"/>
          </p:cNvPicPr>
          <p:nvPr/>
        </p:nvPicPr>
        <p:blipFill>
          <a:blip r:embed="rId6"/>
          <a:stretch>
            <a:fillRect/>
          </a:stretch>
        </p:blipFill>
        <p:spPr>
          <a:xfrm>
            <a:off x="2730497" y="4566794"/>
            <a:ext cx="1468149" cy="2021365"/>
          </a:xfrm>
          <a:prstGeom prst="rect">
            <a:avLst/>
          </a:prstGeom>
        </p:spPr>
      </p:pic>
      <p:sp>
        <p:nvSpPr>
          <p:cNvPr id="14" name="Title 1">
            <a:extLst>
              <a:ext uri="{FF2B5EF4-FFF2-40B4-BE49-F238E27FC236}">
                <a16:creationId xmlns:a16="http://schemas.microsoft.com/office/drawing/2014/main" id="{AA32D52D-4CF6-389E-51C7-F7F4DA1FA9DA}"/>
              </a:ext>
            </a:extLst>
          </p:cNvPr>
          <p:cNvSpPr txBox="1">
            <a:spLocks/>
          </p:cNvSpPr>
          <p:nvPr/>
        </p:nvSpPr>
        <p:spPr>
          <a:xfrm>
            <a:off x="-99124" y="5005976"/>
            <a:ext cx="2611469" cy="1143000"/>
          </a:xfrm>
          <a:prstGeom prst="rect">
            <a:avLst/>
          </a:prstGeom>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pPr algn="ctr"/>
            <a:r>
              <a:rPr lang="en-GB" sz="2000" dirty="0">
                <a:solidFill>
                  <a:schemeClr val="tx1"/>
                </a:solidFill>
                <a:latin typeface="Aptos" panose="020B0004020202020204" pitchFamily="34" charset="0"/>
              </a:rPr>
              <a:t>Biomedical Signals </a:t>
            </a:r>
          </a:p>
          <a:p>
            <a:pPr algn="ctr"/>
            <a:r>
              <a:rPr lang="en-GB" sz="2000" dirty="0">
                <a:solidFill>
                  <a:schemeClr val="tx1"/>
                </a:solidFill>
                <a:latin typeface="Aptos" panose="020B0004020202020204" pitchFamily="34" charset="0"/>
              </a:rPr>
              <a:t>(EEG)</a:t>
            </a:r>
          </a:p>
        </p:txBody>
      </p:sp>
      <p:pic>
        <p:nvPicPr>
          <p:cNvPr id="17" name="Picture 16">
            <a:extLst>
              <a:ext uri="{FF2B5EF4-FFF2-40B4-BE49-F238E27FC236}">
                <a16:creationId xmlns:a16="http://schemas.microsoft.com/office/drawing/2014/main" id="{175437C5-0422-EC06-02E8-D5AC93DA84DC}"/>
              </a:ext>
            </a:extLst>
          </p:cNvPr>
          <p:cNvPicPr>
            <a:picLocks noChangeAspect="1"/>
          </p:cNvPicPr>
          <p:nvPr/>
        </p:nvPicPr>
        <p:blipFill rotWithShape="1">
          <a:blip r:embed="rId7"/>
          <a:srcRect b="18190"/>
          <a:stretch/>
        </p:blipFill>
        <p:spPr>
          <a:xfrm>
            <a:off x="3648273" y="2163644"/>
            <a:ext cx="2447727" cy="1985298"/>
          </a:xfrm>
          <a:prstGeom prst="rect">
            <a:avLst/>
          </a:prstGeom>
        </p:spPr>
      </p:pic>
      <p:pic>
        <p:nvPicPr>
          <p:cNvPr id="15" name="Picture 14">
            <a:extLst>
              <a:ext uri="{FF2B5EF4-FFF2-40B4-BE49-F238E27FC236}">
                <a16:creationId xmlns:a16="http://schemas.microsoft.com/office/drawing/2014/main" id="{819AB313-2BD0-44BB-3037-F018311D18AA}"/>
              </a:ext>
            </a:extLst>
          </p:cNvPr>
          <p:cNvPicPr>
            <a:picLocks noChangeAspect="1"/>
          </p:cNvPicPr>
          <p:nvPr/>
        </p:nvPicPr>
        <p:blipFill rotWithShape="1">
          <a:blip r:embed="rId8"/>
          <a:srcRect b="15887"/>
          <a:stretch/>
        </p:blipFill>
        <p:spPr>
          <a:xfrm>
            <a:off x="2257725" y="1183725"/>
            <a:ext cx="2413691" cy="2018413"/>
          </a:xfrm>
          <a:prstGeom prst="rect">
            <a:avLst/>
          </a:prstGeom>
        </p:spPr>
      </p:pic>
      <p:pic>
        <p:nvPicPr>
          <p:cNvPr id="5" name="Picture 4">
            <a:extLst>
              <a:ext uri="{FF2B5EF4-FFF2-40B4-BE49-F238E27FC236}">
                <a16:creationId xmlns:a16="http://schemas.microsoft.com/office/drawing/2014/main" id="{9EC42F5D-CDEC-448B-8820-3E32CB13E355}"/>
              </a:ext>
            </a:extLst>
          </p:cNvPr>
          <p:cNvPicPr>
            <a:picLocks noChangeAspect="1"/>
          </p:cNvPicPr>
          <p:nvPr/>
        </p:nvPicPr>
        <p:blipFill>
          <a:blip r:embed="rId5"/>
          <a:stretch>
            <a:fillRect/>
          </a:stretch>
        </p:blipFill>
        <p:spPr>
          <a:xfrm>
            <a:off x="4057606" y="4524612"/>
            <a:ext cx="2248214" cy="2052924"/>
          </a:xfrm>
          <a:prstGeom prst="rect">
            <a:avLst/>
          </a:prstGeom>
        </p:spPr>
      </p:pic>
      <p:pic>
        <p:nvPicPr>
          <p:cNvPr id="6" name="Picture 5">
            <a:extLst>
              <a:ext uri="{FF2B5EF4-FFF2-40B4-BE49-F238E27FC236}">
                <a16:creationId xmlns:a16="http://schemas.microsoft.com/office/drawing/2014/main" id="{9EDFAD96-72FD-6789-A851-74F8193C3F46}"/>
              </a:ext>
            </a:extLst>
          </p:cNvPr>
          <p:cNvPicPr>
            <a:picLocks noChangeAspect="1"/>
          </p:cNvPicPr>
          <p:nvPr/>
        </p:nvPicPr>
        <p:blipFill>
          <a:blip r:embed="rId6"/>
          <a:stretch>
            <a:fillRect/>
          </a:stretch>
        </p:blipFill>
        <p:spPr>
          <a:xfrm>
            <a:off x="2500778" y="4556171"/>
            <a:ext cx="1468149" cy="2021365"/>
          </a:xfrm>
          <a:prstGeom prst="rect">
            <a:avLst/>
          </a:prstGeom>
        </p:spPr>
      </p:pic>
      <p:sp>
        <p:nvSpPr>
          <p:cNvPr id="10" name="Title 1">
            <a:extLst>
              <a:ext uri="{FF2B5EF4-FFF2-40B4-BE49-F238E27FC236}">
                <a16:creationId xmlns:a16="http://schemas.microsoft.com/office/drawing/2014/main" id="{2FF7DB22-FAF2-CD3E-6043-7D79DAB3F83D}"/>
              </a:ext>
            </a:extLst>
          </p:cNvPr>
          <p:cNvSpPr txBox="1">
            <a:spLocks/>
          </p:cNvSpPr>
          <p:nvPr/>
        </p:nvSpPr>
        <p:spPr>
          <a:xfrm>
            <a:off x="8911569" y="2212925"/>
            <a:ext cx="3473716" cy="769196"/>
          </a:xfrm>
          <a:prstGeom prst="rect">
            <a:avLst/>
          </a:prstGeom>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pPr algn="ctr"/>
            <a:r>
              <a:rPr lang="en-GB" sz="2000" dirty="0">
                <a:solidFill>
                  <a:schemeClr val="tx1"/>
                </a:solidFill>
                <a:latin typeface="Aptos" panose="020B0004020202020204" pitchFamily="34" charset="0"/>
              </a:rPr>
              <a:t>Food Spectrographs</a:t>
            </a:r>
          </a:p>
          <a:p>
            <a:pPr algn="ctr"/>
            <a:r>
              <a:rPr lang="en-GB" sz="2000" dirty="0">
                <a:solidFill>
                  <a:schemeClr val="tx1"/>
                </a:solidFill>
                <a:latin typeface="Aptos" panose="020B0004020202020204" pitchFamily="34" charset="0"/>
              </a:rPr>
              <a:t>(Whisky Ethanol)</a:t>
            </a:r>
          </a:p>
          <a:p>
            <a:pPr algn="ctr"/>
            <a:endParaRPr lang="en-GB" sz="2000" dirty="0">
              <a:solidFill>
                <a:schemeClr val="tx1"/>
              </a:solidFill>
              <a:latin typeface="Aptos" panose="020B0004020202020204" pitchFamily="34" charset="0"/>
            </a:endParaRPr>
          </a:p>
        </p:txBody>
      </p:sp>
    </p:spTree>
    <p:extLst>
      <p:ext uri="{BB962C8B-B14F-4D97-AF65-F5344CB8AC3E}">
        <p14:creationId xmlns:p14="http://schemas.microsoft.com/office/powerpoint/2010/main" val="3428132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411DF7-E454-D7E1-F8C4-B423A229A1AF}"/>
              </a:ext>
            </a:extLst>
          </p:cNvPr>
          <p:cNvSpPr>
            <a:spLocks noGrp="1"/>
          </p:cNvSpPr>
          <p:nvPr>
            <p:ph type="body" idx="1"/>
          </p:nvPr>
        </p:nvSpPr>
        <p:spPr>
          <a:xfrm>
            <a:off x="415600" y="1339205"/>
            <a:ext cx="11360800" cy="1788459"/>
          </a:xfrm>
        </p:spPr>
        <p:txBody>
          <a:bodyPr/>
          <a:lstStyle/>
          <a:p>
            <a:pPr marL="114300" indent="0">
              <a:buNone/>
            </a:pPr>
            <a:r>
              <a:rPr lang="en-GB" sz="2000" dirty="0"/>
              <a:t>Dictionary methods use the bag-of-words model commonly found in areas such as computer vision.</a:t>
            </a:r>
          </a:p>
          <a:p>
            <a:pPr marL="114300" indent="0">
              <a:buNone/>
            </a:pPr>
            <a:endParaRPr lang="en-GB" sz="2000" dirty="0"/>
          </a:p>
          <a:p>
            <a:pPr marL="114300" indent="0">
              <a:buNone/>
            </a:pPr>
            <a:r>
              <a:rPr lang="en-GB" sz="2000" dirty="0"/>
              <a:t>While </a:t>
            </a:r>
            <a:r>
              <a:rPr lang="en-GB" sz="2000" dirty="0" err="1"/>
              <a:t>shapelets</a:t>
            </a:r>
            <a:r>
              <a:rPr lang="en-GB" sz="2000" dirty="0"/>
              <a:t> look for the presence of a pattern, dictionary methods look for pattern repetition.</a:t>
            </a:r>
          </a:p>
        </p:txBody>
      </p:sp>
      <p:sp>
        <p:nvSpPr>
          <p:cNvPr id="3" name="Title 2">
            <a:extLst>
              <a:ext uri="{FF2B5EF4-FFF2-40B4-BE49-F238E27FC236}">
                <a16:creationId xmlns:a16="http://schemas.microsoft.com/office/drawing/2014/main" id="{810CCD53-3EC5-8121-7890-6E81D40A15B2}"/>
              </a:ext>
            </a:extLst>
          </p:cNvPr>
          <p:cNvSpPr>
            <a:spLocks noGrp="1"/>
          </p:cNvSpPr>
          <p:nvPr>
            <p:ph type="title"/>
          </p:nvPr>
        </p:nvSpPr>
        <p:spPr/>
        <p:txBody>
          <a:bodyPr/>
          <a:lstStyle/>
          <a:p>
            <a:r>
              <a:rPr lang="en-GB" dirty="0"/>
              <a:t>Dictionary-based Algorithms</a:t>
            </a:r>
          </a:p>
        </p:txBody>
      </p:sp>
      <p:pic>
        <p:nvPicPr>
          <p:cNvPr id="4" name="Picture 3" descr="A graph of a graph&#10;&#10;Description automatically generated with medium confidence">
            <a:extLst>
              <a:ext uri="{FF2B5EF4-FFF2-40B4-BE49-F238E27FC236}">
                <a16:creationId xmlns:a16="http://schemas.microsoft.com/office/drawing/2014/main" id="{DC78E828-1B66-BE01-3A24-32E39FF908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041" y="2639800"/>
            <a:ext cx="9867918" cy="4024583"/>
          </a:xfrm>
          <a:prstGeom prst="rect">
            <a:avLst/>
          </a:prstGeom>
        </p:spPr>
      </p:pic>
    </p:spTree>
    <p:extLst>
      <p:ext uri="{BB962C8B-B14F-4D97-AF65-F5344CB8AC3E}">
        <p14:creationId xmlns:p14="http://schemas.microsoft.com/office/powerpoint/2010/main" val="26816883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87146-8363-4FEE-F958-81A1A8F89629}"/>
              </a:ext>
            </a:extLst>
          </p:cNvPr>
          <p:cNvSpPr>
            <a:spLocks noGrp="1"/>
          </p:cNvSpPr>
          <p:nvPr>
            <p:ph type="title"/>
          </p:nvPr>
        </p:nvSpPr>
        <p:spPr/>
        <p:txBody>
          <a:bodyPr/>
          <a:lstStyle/>
          <a:p>
            <a:r>
              <a:rPr lang="en-GB" dirty="0"/>
              <a:t>SAX Transform</a:t>
            </a:r>
          </a:p>
        </p:txBody>
      </p:sp>
      <p:pic>
        <p:nvPicPr>
          <p:cNvPr id="5" name="Picture 4">
            <a:extLst>
              <a:ext uri="{FF2B5EF4-FFF2-40B4-BE49-F238E27FC236}">
                <a16:creationId xmlns:a16="http://schemas.microsoft.com/office/drawing/2014/main" id="{CBF9AE1C-7EA6-74C7-F5C0-5151063CF4FF}"/>
              </a:ext>
            </a:extLst>
          </p:cNvPr>
          <p:cNvPicPr>
            <a:picLocks noChangeAspect="1"/>
          </p:cNvPicPr>
          <p:nvPr/>
        </p:nvPicPr>
        <p:blipFill rotWithShape="1">
          <a:blip r:embed="rId2"/>
          <a:srcRect b="2708"/>
          <a:stretch/>
        </p:blipFill>
        <p:spPr>
          <a:xfrm>
            <a:off x="1340427" y="1060176"/>
            <a:ext cx="9052340" cy="5226324"/>
          </a:xfrm>
          <a:prstGeom prst="rect">
            <a:avLst/>
          </a:prstGeom>
        </p:spPr>
      </p:pic>
      <p:sp>
        <p:nvSpPr>
          <p:cNvPr id="4" name="Text Placeholder 1">
            <a:extLst>
              <a:ext uri="{FF2B5EF4-FFF2-40B4-BE49-F238E27FC236}">
                <a16:creationId xmlns:a16="http://schemas.microsoft.com/office/drawing/2014/main" id="{697273E9-459D-0969-6E69-812C9DAC405C}"/>
              </a:ext>
            </a:extLst>
          </p:cNvPr>
          <p:cNvSpPr txBox="1">
            <a:spLocks/>
          </p:cNvSpPr>
          <p:nvPr/>
        </p:nvSpPr>
        <p:spPr>
          <a:xfrm>
            <a:off x="0" y="6504711"/>
            <a:ext cx="12192000" cy="384464"/>
          </a:xfrm>
          <a:prstGeom prst="rect">
            <a:avLst/>
          </a:prstGeom>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500064"/>
              </a:buClr>
              <a:buSzPts val="1800"/>
              <a:buFont typeface="Arial"/>
              <a:buChar char="●"/>
              <a:defRPr sz="1800" b="0" i="0" u="none" strike="noStrike" cap="none">
                <a:solidFill>
                  <a:schemeClr val="tx1"/>
                </a:solidFill>
                <a:latin typeface="Aptos" panose="020B0004020202020204" pitchFamily="34" charset="0"/>
                <a:ea typeface="Arial"/>
                <a:cs typeface="Arial"/>
                <a:sym typeface="Arial"/>
              </a:defRPr>
            </a:lvl1pPr>
            <a:lvl2pPr marL="914400" marR="0" lvl="1"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14300" indent="0">
              <a:buFont typeface="Arial"/>
              <a:buNone/>
            </a:pPr>
            <a:r>
              <a:rPr lang="en-GB" sz="1100" dirty="0"/>
              <a:t>Lin, J., Keogh, E., Wei, L. and </a:t>
            </a:r>
            <a:r>
              <a:rPr lang="en-GB" sz="1100" dirty="0" err="1"/>
              <a:t>Lonardi</a:t>
            </a:r>
            <a:r>
              <a:rPr lang="en-GB" sz="1100" dirty="0"/>
              <a:t>, S., 2007. Experiencing SAX: a novel symbolic representation of time series. </a:t>
            </a:r>
            <a:r>
              <a:rPr lang="en-GB" sz="1100" i="1" dirty="0"/>
              <a:t>Data Mining and knowledge discovery</a:t>
            </a:r>
            <a:r>
              <a:rPr lang="en-GB" sz="1100" dirty="0"/>
              <a:t>, </a:t>
            </a:r>
            <a:r>
              <a:rPr lang="en-GB" sz="1100" i="1" dirty="0"/>
              <a:t>15</a:t>
            </a:r>
            <a:r>
              <a:rPr lang="en-GB" sz="1100" dirty="0"/>
              <a:t>, pp.107-144.</a:t>
            </a:r>
          </a:p>
        </p:txBody>
      </p:sp>
    </p:spTree>
    <p:extLst>
      <p:ext uri="{BB962C8B-B14F-4D97-AF65-F5344CB8AC3E}">
        <p14:creationId xmlns:p14="http://schemas.microsoft.com/office/powerpoint/2010/main" val="28286054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26A574-26F1-41C7-6E81-DD925FB2D370}"/>
              </a:ext>
            </a:extLst>
          </p:cNvPr>
          <p:cNvSpPr>
            <a:spLocks noGrp="1"/>
          </p:cNvSpPr>
          <p:nvPr>
            <p:ph type="title"/>
          </p:nvPr>
        </p:nvSpPr>
        <p:spPr/>
        <p:txBody>
          <a:bodyPr/>
          <a:lstStyle/>
          <a:p>
            <a:r>
              <a:rPr lang="en-GB" dirty="0"/>
              <a:t>SFA Transform</a:t>
            </a:r>
          </a:p>
        </p:txBody>
      </p:sp>
      <p:pic>
        <p:nvPicPr>
          <p:cNvPr id="5" name="Picture 4">
            <a:extLst>
              <a:ext uri="{FF2B5EF4-FFF2-40B4-BE49-F238E27FC236}">
                <a16:creationId xmlns:a16="http://schemas.microsoft.com/office/drawing/2014/main" id="{93A4FE6F-4C11-5E90-4B58-DFB96BA969EC}"/>
              </a:ext>
            </a:extLst>
          </p:cNvPr>
          <p:cNvPicPr>
            <a:picLocks noChangeAspect="1"/>
          </p:cNvPicPr>
          <p:nvPr/>
        </p:nvPicPr>
        <p:blipFill rotWithShape="1">
          <a:blip r:embed="rId2"/>
          <a:srcRect t="3243" b="3594"/>
          <a:stretch/>
        </p:blipFill>
        <p:spPr>
          <a:xfrm>
            <a:off x="1664277" y="1111827"/>
            <a:ext cx="8863446" cy="5216237"/>
          </a:xfrm>
          <a:prstGeom prst="rect">
            <a:avLst/>
          </a:prstGeom>
        </p:spPr>
      </p:pic>
      <p:sp>
        <p:nvSpPr>
          <p:cNvPr id="4" name="Text Placeholder 1">
            <a:extLst>
              <a:ext uri="{FF2B5EF4-FFF2-40B4-BE49-F238E27FC236}">
                <a16:creationId xmlns:a16="http://schemas.microsoft.com/office/drawing/2014/main" id="{EFC57A41-7636-27A7-A3F0-CC053E073258}"/>
              </a:ext>
            </a:extLst>
          </p:cNvPr>
          <p:cNvSpPr txBox="1">
            <a:spLocks/>
          </p:cNvSpPr>
          <p:nvPr/>
        </p:nvSpPr>
        <p:spPr>
          <a:xfrm>
            <a:off x="0" y="6369628"/>
            <a:ext cx="12192000" cy="293768"/>
          </a:xfrm>
          <a:prstGeom prst="rect">
            <a:avLst/>
          </a:prstGeom>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500064"/>
              </a:buClr>
              <a:buSzPts val="1800"/>
              <a:buFont typeface="Arial"/>
              <a:buChar char="●"/>
              <a:defRPr sz="1800" b="0" i="0" u="none" strike="noStrike" cap="none">
                <a:solidFill>
                  <a:schemeClr val="tx1"/>
                </a:solidFill>
                <a:latin typeface="Aptos" panose="020B0004020202020204" pitchFamily="34" charset="0"/>
                <a:ea typeface="Arial"/>
                <a:cs typeface="Arial"/>
                <a:sym typeface="Arial"/>
              </a:defRPr>
            </a:lvl1pPr>
            <a:lvl2pPr marL="914400" marR="0" lvl="1"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14300" indent="0">
              <a:buFont typeface="Arial"/>
              <a:buNone/>
            </a:pPr>
            <a:r>
              <a:rPr lang="en-GB" sz="1100" dirty="0"/>
              <a:t>Schäfer, P. and </a:t>
            </a:r>
            <a:r>
              <a:rPr lang="en-GB" sz="1100" dirty="0" err="1"/>
              <a:t>Högqvist</a:t>
            </a:r>
            <a:r>
              <a:rPr lang="en-GB" sz="1100" dirty="0"/>
              <a:t>, M., 2012, March. SFA: a symbolic </a:t>
            </a:r>
            <a:r>
              <a:rPr lang="en-GB" sz="1100" dirty="0" err="1"/>
              <a:t>fourier</a:t>
            </a:r>
            <a:r>
              <a:rPr lang="en-GB" sz="1100" dirty="0"/>
              <a:t> approximation and index for similarity search in high dimensional datasets. In </a:t>
            </a:r>
            <a:r>
              <a:rPr lang="en-GB" sz="1100" i="1" dirty="0"/>
              <a:t>Proceedings of the 15th international conference on extending database technology</a:t>
            </a:r>
            <a:r>
              <a:rPr lang="en-GB" sz="1100" dirty="0"/>
              <a:t> (pp. 516-527).</a:t>
            </a:r>
          </a:p>
        </p:txBody>
      </p:sp>
    </p:spTree>
    <p:extLst>
      <p:ext uri="{BB962C8B-B14F-4D97-AF65-F5344CB8AC3E}">
        <p14:creationId xmlns:p14="http://schemas.microsoft.com/office/powerpoint/2010/main" val="294264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BE3F23-B0FD-05EF-7B68-67E9675B93D1}"/>
              </a:ext>
            </a:extLst>
          </p:cNvPr>
          <p:cNvSpPr>
            <a:spLocks noGrp="1"/>
          </p:cNvSpPr>
          <p:nvPr>
            <p:ph type="body" idx="1"/>
          </p:nvPr>
        </p:nvSpPr>
        <p:spPr>
          <a:xfrm>
            <a:off x="415601" y="1536633"/>
            <a:ext cx="3200436" cy="4555200"/>
          </a:xfrm>
        </p:spPr>
        <p:txBody>
          <a:bodyPr/>
          <a:lstStyle/>
          <a:p>
            <a:pPr marL="114300" indent="0">
              <a:buNone/>
            </a:pPr>
            <a:r>
              <a:rPr lang="en-GB" sz="2000" dirty="0"/>
              <a:t>BOSS form an ensemble of 1NN classifiers using parameterised SFA transforms. </a:t>
            </a:r>
          </a:p>
          <a:p>
            <a:pPr marL="114300" indent="0">
              <a:buNone/>
            </a:pPr>
            <a:endParaRPr lang="en-GB" sz="2000" dirty="0"/>
          </a:p>
          <a:p>
            <a:pPr marL="114300" indent="0">
              <a:buNone/>
            </a:pPr>
            <a:r>
              <a:rPr lang="en-GB" sz="2000" dirty="0"/>
              <a:t>Performance of individual models can be sensitive to the word length and size of the sliding window, so poorly performing estimators are filtered out. </a:t>
            </a:r>
          </a:p>
          <a:p>
            <a:pPr marL="114300" indent="0">
              <a:buNone/>
            </a:pPr>
            <a:endParaRPr lang="en-GB" sz="2000" dirty="0"/>
          </a:p>
          <a:p>
            <a:pPr marL="114300" indent="0">
              <a:buNone/>
            </a:pPr>
            <a:endParaRPr lang="en-GB" sz="2000" dirty="0"/>
          </a:p>
        </p:txBody>
      </p:sp>
      <p:sp>
        <p:nvSpPr>
          <p:cNvPr id="3" name="Title 2">
            <a:extLst>
              <a:ext uri="{FF2B5EF4-FFF2-40B4-BE49-F238E27FC236}">
                <a16:creationId xmlns:a16="http://schemas.microsoft.com/office/drawing/2014/main" id="{72B058D5-0573-31D6-1390-C6AC529816F8}"/>
              </a:ext>
            </a:extLst>
          </p:cNvPr>
          <p:cNvSpPr>
            <a:spLocks noGrp="1"/>
          </p:cNvSpPr>
          <p:nvPr>
            <p:ph type="title"/>
          </p:nvPr>
        </p:nvSpPr>
        <p:spPr/>
        <p:txBody>
          <a:bodyPr/>
          <a:lstStyle/>
          <a:p>
            <a:r>
              <a:rPr lang="en-GB" dirty="0"/>
              <a:t>Bag of SFA Symbols</a:t>
            </a:r>
          </a:p>
        </p:txBody>
      </p:sp>
      <p:pic>
        <p:nvPicPr>
          <p:cNvPr id="5" name="Picture 4">
            <a:extLst>
              <a:ext uri="{FF2B5EF4-FFF2-40B4-BE49-F238E27FC236}">
                <a16:creationId xmlns:a16="http://schemas.microsoft.com/office/drawing/2014/main" id="{4B37B2DF-6053-C2F7-F5A7-AA168D70F49E}"/>
              </a:ext>
            </a:extLst>
          </p:cNvPr>
          <p:cNvPicPr>
            <a:picLocks noChangeAspect="1"/>
          </p:cNvPicPr>
          <p:nvPr/>
        </p:nvPicPr>
        <p:blipFill>
          <a:blip r:embed="rId2"/>
          <a:stretch>
            <a:fillRect/>
          </a:stretch>
        </p:blipFill>
        <p:spPr>
          <a:xfrm>
            <a:off x="3733800" y="1609369"/>
            <a:ext cx="7886700" cy="4714875"/>
          </a:xfrm>
          <a:prstGeom prst="rect">
            <a:avLst/>
          </a:prstGeom>
        </p:spPr>
      </p:pic>
      <p:sp>
        <p:nvSpPr>
          <p:cNvPr id="4" name="Text Placeholder 1">
            <a:extLst>
              <a:ext uri="{FF2B5EF4-FFF2-40B4-BE49-F238E27FC236}">
                <a16:creationId xmlns:a16="http://schemas.microsoft.com/office/drawing/2014/main" id="{38D682F5-CF4F-AD9C-C1B4-20DBF2AF2F92}"/>
              </a:ext>
            </a:extLst>
          </p:cNvPr>
          <p:cNvSpPr txBox="1">
            <a:spLocks/>
          </p:cNvSpPr>
          <p:nvPr/>
        </p:nvSpPr>
        <p:spPr>
          <a:xfrm>
            <a:off x="0" y="6517499"/>
            <a:ext cx="12192000" cy="293768"/>
          </a:xfrm>
          <a:prstGeom prst="rect">
            <a:avLst/>
          </a:prstGeom>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500064"/>
              </a:buClr>
              <a:buSzPts val="1800"/>
              <a:buFont typeface="Arial"/>
              <a:buChar char="●"/>
              <a:defRPr sz="1800" b="0" i="0" u="none" strike="noStrike" cap="none">
                <a:solidFill>
                  <a:schemeClr val="tx1"/>
                </a:solidFill>
                <a:latin typeface="Aptos" panose="020B0004020202020204" pitchFamily="34" charset="0"/>
                <a:ea typeface="Arial"/>
                <a:cs typeface="Arial"/>
                <a:sym typeface="Arial"/>
              </a:defRPr>
            </a:lvl1pPr>
            <a:lvl2pPr marL="914400" marR="0" lvl="1"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14300" indent="0">
              <a:buFont typeface="Arial"/>
              <a:buNone/>
            </a:pPr>
            <a:r>
              <a:rPr lang="en-GB" sz="1100" dirty="0"/>
              <a:t>Schäfer, P., 2015. The BOSS is concerned with time series classification in the presence of noise. </a:t>
            </a:r>
            <a:r>
              <a:rPr lang="en-GB" sz="1100" i="1" dirty="0"/>
              <a:t>Data Mining and Knowledge Discovery</a:t>
            </a:r>
            <a:r>
              <a:rPr lang="en-GB" sz="1100" dirty="0"/>
              <a:t>, </a:t>
            </a:r>
            <a:r>
              <a:rPr lang="en-GB" sz="1100" i="1" dirty="0"/>
              <a:t>29</a:t>
            </a:r>
            <a:r>
              <a:rPr lang="en-GB" sz="1100" dirty="0"/>
              <a:t>, pp.1505-1530.</a:t>
            </a:r>
          </a:p>
        </p:txBody>
      </p:sp>
    </p:spTree>
    <p:extLst>
      <p:ext uri="{BB962C8B-B14F-4D97-AF65-F5344CB8AC3E}">
        <p14:creationId xmlns:p14="http://schemas.microsoft.com/office/powerpoint/2010/main" val="4556423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A4DE9C-55D9-9366-910B-AED27A8DECD4}"/>
              </a:ext>
            </a:extLst>
          </p:cNvPr>
          <p:cNvSpPr>
            <a:spLocks noGrp="1"/>
          </p:cNvSpPr>
          <p:nvPr>
            <p:ph type="body" idx="1"/>
          </p:nvPr>
        </p:nvSpPr>
        <p:spPr>
          <a:xfrm>
            <a:off x="415600" y="1151400"/>
            <a:ext cx="4229136" cy="4096009"/>
          </a:xfrm>
        </p:spPr>
        <p:txBody>
          <a:bodyPr/>
          <a:lstStyle/>
          <a:p>
            <a:pPr marL="114300" indent="0">
              <a:buNone/>
            </a:pPr>
            <a:r>
              <a:rPr lang="en-GB" b="1" dirty="0"/>
              <a:t>WEASEL </a:t>
            </a:r>
            <a:r>
              <a:rPr lang="en-GB" dirty="0"/>
              <a:t>drops the ensemble format in favour of feature selection. Introduces dilation and supervised binning among other improvements.</a:t>
            </a:r>
            <a:endParaRPr lang="en-GB" b="1" dirty="0"/>
          </a:p>
          <a:p>
            <a:pPr marL="114300" indent="0">
              <a:buNone/>
            </a:pPr>
            <a:endParaRPr lang="en-GB" dirty="0"/>
          </a:p>
          <a:p>
            <a:pPr marL="114300" indent="0">
              <a:buNone/>
            </a:pPr>
            <a:r>
              <a:rPr lang="en-GB" b="1" dirty="0"/>
              <a:t>TDE</a:t>
            </a:r>
            <a:r>
              <a:rPr lang="en-GB" dirty="0"/>
              <a:t> improves on the ensemble format and uses techniques such as spatial pyramids inspired from computer vision.</a:t>
            </a:r>
          </a:p>
        </p:txBody>
      </p:sp>
      <p:sp>
        <p:nvSpPr>
          <p:cNvPr id="3" name="Title 2">
            <a:extLst>
              <a:ext uri="{FF2B5EF4-FFF2-40B4-BE49-F238E27FC236}">
                <a16:creationId xmlns:a16="http://schemas.microsoft.com/office/drawing/2014/main" id="{FBAC06D6-5AE9-4BAC-82CA-A704FF4B0FAE}"/>
              </a:ext>
            </a:extLst>
          </p:cNvPr>
          <p:cNvSpPr>
            <a:spLocks noGrp="1"/>
          </p:cNvSpPr>
          <p:nvPr>
            <p:ph type="title"/>
          </p:nvPr>
        </p:nvSpPr>
        <p:spPr/>
        <p:txBody>
          <a:bodyPr/>
          <a:lstStyle/>
          <a:p>
            <a:r>
              <a:rPr lang="en-GB" dirty="0"/>
              <a:t>BOSS Extensions</a:t>
            </a:r>
          </a:p>
        </p:txBody>
      </p:sp>
      <p:pic>
        <p:nvPicPr>
          <p:cNvPr id="4" name="Picture 3">
            <a:extLst>
              <a:ext uri="{FF2B5EF4-FFF2-40B4-BE49-F238E27FC236}">
                <a16:creationId xmlns:a16="http://schemas.microsoft.com/office/drawing/2014/main" id="{0285756D-455F-8961-2CD8-FA88EB72B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9109" y="3068595"/>
            <a:ext cx="5609078" cy="3041260"/>
          </a:xfrm>
          <a:prstGeom prst="rect">
            <a:avLst/>
          </a:prstGeom>
        </p:spPr>
      </p:pic>
      <p:pic>
        <p:nvPicPr>
          <p:cNvPr id="16" name="Picture 15">
            <a:extLst>
              <a:ext uri="{FF2B5EF4-FFF2-40B4-BE49-F238E27FC236}">
                <a16:creationId xmlns:a16="http://schemas.microsoft.com/office/drawing/2014/main" id="{808DEE08-1D17-D365-7E96-C1C3BEB3049E}"/>
              </a:ext>
            </a:extLst>
          </p:cNvPr>
          <p:cNvPicPr>
            <a:picLocks noChangeAspect="1"/>
          </p:cNvPicPr>
          <p:nvPr/>
        </p:nvPicPr>
        <p:blipFill rotWithShape="1">
          <a:blip r:embed="rId3"/>
          <a:srcRect r="7151"/>
          <a:stretch/>
        </p:blipFill>
        <p:spPr>
          <a:xfrm>
            <a:off x="4851810" y="1008878"/>
            <a:ext cx="6462713" cy="2225972"/>
          </a:xfrm>
          <a:prstGeom prst="rect">
            <a:avLst/>
          </a:prstGeom>
        </p:spPr>
      </p:pic>
      <p:pic>
        <p:nvPicPr>
          <p:cNvPr id="6" name="Picture 5">
            <a:extLst>
              <a:ext uri="{FF2B5EF4-FFF2-40B4-BE49-F238E27FC236}">
                <a16:creationId xmlns:a16="http://schemas.microsoft.com/office/drawing/2014/main" id="{5DE8BE88-0604-5DE8-A2E2-9356CAE7E2B4}"/>
              </a:ext>
            </a:extLst>
          </p:cNvPr>
          <p:cNvPicPr>
            <a:picLocks noChangeAspect="1"/>
          </p:cNvPicPr>
          <p:nvPr/>
        </p:nvPicPr>
        <p:blipFill>
          <a:blip r:embed="rId4"/>
          <a:stretch>
            <a:fillRect/>
          </a:stretch>
        </p:blipFill>
        <p:spPr>
          <a:xfrm>
            <a:off x="221324" y="4183726"/>
            <a:ext cx="4974136" cy="1759874"/>
          </a:xfrm>
          <a:prstGeom prst="rect">
            <a:avLst/>
          </a:prstGeom>
        </p:spPr>
      </p:pic>
      <p:sp>
        <p:nvSpPr>
          <p:cNvPr id="7" name="Text Placeholder 1">
            <a:extLst>
              <a:ext uri="{FF2B5EF4-FFF2-40B4-BE49-F238E27FC236}">
                <a16:creationId xmlns:a16="http://schemas.microsoft.com/office/drawing/2014/main" id="{B32F21C2-029B-3BA8-8DDE-369C5AAD6B50}"/>
              </a:ext>
            </a:extLst>
          </p:cNvPr>
          <p:cNvSpPr txBox="1">
            <a:spLocks/>
          </p:cNvSpPr>
          <p:nvPr/>
        </p:nvSpPr>
        <p:spPr>
          <a:xfrm>
            <a:off x="0" y="6172744"/>
            <a:ext cx="12192000" cy="719732"/>
          </a:xfrm>
          <a:prstGeom prst="rect">
            <a:avLst/>
          </a:prstGeom>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500064"/>
              </a:buClr>
              <a:buSzPts val="1800"/>
              <a:buFont typeface="Arial"/>
              <a:buChar char="●"/>
              <a:defRPr sz="1800" b="0" i="0" u="none" strike="noStrike" cap="none">
                <a:solidFill>
                  <a:schemeClr val="tx1"/>
                </a:solidFill>
                <a:latin typeface="Aptos" panose="020B0004020202020204" pitchFamily="34" charset="0"/>
                <a:ea typeface="Arial"/>
                <a:cs typeface="Arial"/>
                <a:sym typeface="Arial"/>
              </a:defRPr>
            </a:lvl1pPr>
            <a:lvl2pPr marL="914400" marR="0" lvl="1"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14300" indent="0">
              <a:buFont typeface="Arial"/>
              <a:buNone/>
            </a:pPr>
            <a:r>
              <a:rPr lang="en-GB" sz="1100" dirty="0"/>
              <a:t>Schäfer, P. and </a:t>
            </a:r>
            <a:r>
              <a:rPr lang="en-GB" sz="1100" dirty="0" err="1"/>
              <a:t>Leser</a:t>
            </a:r>
            <a:r>
              <a:rPr lang="en-GB" sz="1100" dirty="0"/>
              <a:t>, U., 2023. WEASEL 2.0: a random dilated dictionary transform for fast, accurate and memory constrained time series classification. </a:t>
            </a:r>
            <a:r>
              <a:rPr lang="en-GB" sz="1100" i="1" dirty="0"/>
              <a:t>Machine Learning</a:t>
            </a:r>
            <a:r>
              <a:rPr lang="en-GB" sz="1100" dirty="0"/>
              <a:t>, </a:t>
            </a:r>
            <a:r>
              <a:rPr lang="en-GB" sz="1100" i="1" dirty="0"/>
              <a:t>112</a:t>
            </a:r>
            <a:r>
              <a:rPr lang="en-GB" sz="1100" dirty="0"/>
              <a:t>(12), pp.4763-4788.</a:t>
            </a:r>
          </a:p>
          <a:p>
            <a:pPr marL="114300" indent="0">
              <a:buFont typeface="Arial"/>
              <a:buNone/>
            </a:pPr>
            <a:r>
              <a:rPr lang="en-GB" sz="1100" dirty="0"/>
              <a:t>Middlehurst, M., Large, J., Cawley, G. and Bagnall, A., 2021. The temporal dictionary ensemble (TDE) classifier for time series classification. In </a:t>
            </a:r>
            <a:r>
              <a:rPr lang="en-GB" sz="1100" i="1" dirty="0"/>
              <a:t>Machine Learning and Knowledge Discovery in Databases: European Conference, ECML PKDD 2020, Ghent, Belgium, September 14–18, 2020, Proceedings, Part I</a:t>
            </a:r>
            <a:r>
              <a:rPr lang="en-GB" sz="1100" dirty="0"/>
              <a:t> (pp. 660-676). Springer International Publishing.</a:t>
            </a:r>
          </a:p>
        </p:txBody>
      </p:sp>
    </p:spTree>
    <p:extLst>
      <p:ext uri="{BB962C8B-B14F-4D97-AF65-F5344CB8AC3E}">
        <p14:creationId xmlns:p14="http://schemas.microsoft.com/office/powerpoint/2010/main" val="807627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19CD81-C6D5-FB93-4272-1296685763B0}"/>
              </a:ext>
            </a:extLst>
          </p:cNvPr>
          <p:cNvSpPr>
            <a:spLocks noGrp="1"/>
          </p:cNvSpPr>
          <p:nvPr>
            <p:ph type="body" idx="1"/>
          </p:nvPr>
        </p:nvSpPr>
        <p:spPr>
          <a:xfrm>
            <a:off x="415600" y="1370378"/>
            <a:ext cx="11360800" cy="4555200"/>
          </a:xfrm>
        </p:spPr>
        <p:txBody>
          <a:bodyPr/>
          <a:lstStyle/>
          <a:p>
            <a:pPr marL="114300" indent="0">
              <a:buNone/>
            </a:pPr>
            <a:r>
              <a:rPr lang="en-GB" dirty="0"/>
              <a:t>Deep learning for time series is very large, but deep learning has its own section later in the tutorial!</a:t>
            </a:r>
          </a:p>
          <a:p>
            <a:pPr marL="114300" indent="0">
              <a:buNone/>
            </a:pPr>
            <a:endParaRPr lang="en-GB" dirty="0"/>
          </a:p>
          <a:p>
            <a:pPr marL="114300" indent="0">
              <a:buNone/>
            </a:pPr>
            <a:r>
              <a:rPr lang="en-GB" dirty="0"/>
              <a:t>Dedicated DL TSC page: </a:t>
            </a:r>
            <a:r>
              <a:rPr lang="en-GB" dirty="0">
                <a:hlinkClick r:id="rId2"/>
              </a:rPr>
              <a:t>https://msd-irimas.github.io/pages/dl4tsc/</a:t>
            </a:r>
            <a:endParaRPr lang="en-GB" dirty="0"/>
          </a:p>
        </p:txBody>
      </p:sp>
      <p:sp>
        <p:nvSpPr>
          <p:cNvPr id="3" name="Title 2">
            <a:extLst>
              <a:ext uri="{FF2B5EF4-FFF2-40B4-BE49-F238E27FC236}">
                <a16:creationId xmlns:a16="http://schemas.microsoft.com/office/drawing/2014/main" id="{5FFD4952-DFCD-8DDA-2C45-278E072FA6DF}"/>
              </a:ext>
            </a:extLst>
          </p:cNvPr>
          <p:cNvSpPr>
            <a:spLocks noGrp="1"/>
          </p:cNvSpPr>
          <p:nvPr>
            <p:ph type="title"/>
          </p:nvPr>
        </p:nvSpPr>
        <p:spPr/>
        <p:txBody>
          <a:bodyPr/>
          <a:lstStyle/>
          <a:p>
            <a:r>
              <a:rPr lang="en-GB" dirty="0"/>
              <a:t>Deep Learning for TSC/TSER</a:t>
            </a:r>
          </a:p>
        </p:txBody>
      </p:sp>
      <p:pic>
        <p:nvPicPr>
          <p:cNvPr id="5" name="Picture 4">
            <a:extLst>
              <a:ext uri="{FF2B5EF4-FFF2-40B4-BE49-F238E27FC236}">
                <a16:creationId xmlns:a16="http://schemas.microsoft.com/office/drawing/2014/main" id="{1A0D40EA-7034-D33A-2ACC-A2794DCF96F6}"/>
              </a:ext>
            </a:extLst>
          </p:cNvPr>
          <p:cNvPicPr>
            <a:picLocks noChangeAspect="1"/>
          </p:cNvPicPr>
          <p:nvPr/>
        </p:nvPicPr>
        <p:blipFill>
          <a:blip r:embed="rId3"/>
          <a:stretch>
            <a:fillRect/>
          </a:stretch>
        </p:blipFill>
        <p:spPr>
          <a:xfrm>
            <a:off x="2057400" y="2594821"/>
            <a:ext cx="7437742" cy="4163080"/>
          </a:xfrm>
          <a:prstGeom prst="rect">
            <a:avLst/>
          </a:prstGeom>
        </p:spPr>
      </p:pic>
    </p:spTree>
    <p:extLst>
      <p:ext uri="{BB962C8B-B14F-4D97-AF65-F5344CB8AC3E}">
        <p14:creationId xmlns:p14="http://schemas.microsoft.com/office/powerpoint/2010/main" val="28303652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1B6496-C102-F088-EC9B-603B4BEFB02B}"/>
              </a:ext>
            </a:extLst>
          </p:cNvPr>
          <p:cNvSpPr>
            <a:spLocks noGrp="1"/>
          </p:cNvSpPr>
          <p:nvPr>
            <p:ph type="body" idx="1"/>
          </p:nvPr>
        </p:nvSpPr>
        <p:spPr>
          <a:xfrm>
            <a:off x="415600" y="1536633"/>
            <a:ext cx="3065355" cy="4555200"/>
          </a:xfrm>
        </p:spPr>
        <p:txBody>
          <a:bodyPr/>
          <a:lstStyle/>
          <a:p>
            <a:pPr marL="114300" indent="0">
              <a:buNone/>
            </a:pPr>
            <a:r>
              <a:rPr lang="en-GB" dirty="0" err="1"/>
              <a:t>InceptionTime</a:t>
            </a:r>
            <a:r>
              <a:rPr lang="en-GB" dirty="0"/>
              <a:t> is one of the more successful deep learning architectures for TSC.</a:t>
            </a:r>
          </a:p>
          <a:p>
            <a:pPr marL="114300" indent="0">
              <a:buNone/>
            </a:pPr>
            <a:endParaRPr lang="en-GB" dirty="0"/>
          </a:p>
          <a:p>
            <a:pPr marL="114300" indent="0">
              <a:buNone/>
            </a:pPr>
            <a:r>
              <a:rPr lang="en-GB" dirty="0"/>
              <a:t>One of its extensions, H-</a:t>
            </a:r>
            <a:r>
              <a:rPr lang="en-GB" dirty="0" err="1"/>
              <a:t>InceptionTime</a:t>
            </a:r>
            <a:r>
              <a:rPr lang="en-GB" dirty="0"/>
              <a:t> is one of the most accurate approaches in our latest comparison.</a:t>
            </a:r>
          </a:p>
        </p:txBody>
      </p:sp>
      <p:sp>
        <p:nvSpPr>
          <p:cNvPr id="3" name="Title 2">
            <a:extLst>
              <a:ext uri="{FF2B5EF4-FFF2-40B4-BE49-F238E27FC236}">
                <a16:creationId xmlns:a16="http://schemas.microsoft.com/office/drawing/2014/main" id="{6A7AB717-D6CB-0229-6AAF-1811C8C9DE2D}"/>
              </a:ext>
            </a:extLst>
          </p:cNvPr>
          <p:cNvSpPr>
            <a:spLocks noGrp="1"/>
          </p:cNvSpPr>
          <p:nvPr>
            <p:ph type="title"/>
          </p:nvPr>
        </p:nvSpPr>
        <p:spPr/>
        <p:txBody>
          <a:bodyPr/>
          <a:lstStyle/>
          <a:p>
            <a:r>
              <a:rPr lang="en-GB" dirty="0"/>
              <a:t>Inception Time</a:t>
            </a:r>
          </a:p>
        </p:txBody>
      </p:sp>
      <p:pic>
        <p:nvPicPr>
          <p:cNvPr id="5" name="Picture 4">
            <a:extLst>
              <a:ext uri="{FF2B5EF4-FFF2-40B4-BE49-F238E27FC236}">
                <a16:creationId xmlns:a16="http://schemas.microsoft.com/office/drawing/2014/main" id="{73E41631-7865-8177-EE4D-07DB4528DEE0}"/>
              </a:ext>
            </a:extLst>
          </p:cNvPr>
          <p:cNvPicPr>
            <a:picLocks noChangeAspect="1"/>
          </p:cNvPicPr>
          <p:nvPr/>
        </p:nvPicPr>
        <p:blipFill rotWithShape="1">
          <a:blip r:embed="rId3"/>
          <a:srcRect l="7739" t="2909"/>
          <a:stretch/>
        </p:blipFill>
        <p:spPr>
          <a:xfrm>
            <a:off x="3855027" y="1091045"/>
            <a:ext cx="8218343" cy="5375909"/>
          </a:xfrm>
          <a:prstGeom prst="rect">
            <a:avLst/>
          </a:prstGeom>
        </p:spPr>
      </p:pic>
      <p:sp>
        <p:nvSpPr>
          <p:cNvPr id="4" name="Text Placeholder 1">
            <a:extLst>
              <a:ext uri="{FF2B5EF4-FFF2-40B4-BE49-F238E27FC236}">
                <a16:creationId xmlns:a16="http://schemas.microsoft.com/office/drawing/2014/main" id="{262B0196-1D93-A87B-9105-E8892E379FFE}"/>
              </a:ext>
            </a:extLst>
          </p:cNvPr>
          <p:cNvSpPr txBox="1">
            <a:spLocks/>
          </p:cNvSpPr>
          <p:nvPr/>
        </p:nvSpPr>
        <p:spPr>
          <a:xfrm>
            <a:off x="0" y="6372025"/>
            <a:ext cx="12192000" cy="293768"/>
          </a:xfrm>
          <a:prstGeom prst="rect">
            <a:avLst/>
          </a:prstGeom>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500064"/>
              </a:buClr>
              <a:buSzPts val="1800"/>
              <a:buFont typeface="Arial"/>
              <a:buChar char="●"/>
              <a:defRPr sz="1800" b="0" i="0" u="none" strike="noStrike" cap="none">
                <a:solidFill>
                  <a:schemeClr val="tx1"/>
                </a:solidFill>
                <a:latin typeface="Aptos" panose="020B0004020202020204" pitchFamily="34" charset="0"/>
                <a:ea typeface="Arial"/>
                <a:cs typeface="Arial"/>
                <a:sym typeface="Arial"/>
              </a:defRPr>
            </a:lvl1pPr>
            <a:lvl2pPr marL="914400" marR="0" lvl="1"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14300" indent="0">
              <a:buFont typeface="Arial"/>
              <a:buNone/>
            </a:pPr>
            <a:r>
              <a:rPr lang="en-GB" sz="1100" dirty="0"/>
              <a:t>Ismail Fawaz, H., Lucas, B., Forestier, G., Pelletier, C., Schmidt, D.F., Weber, J., Webb, G.I., </a:t>
            </a:r>
            <a:r>
              <a:rPr lang="en-GB" sz="1100" dirty="0" err="1"/>
              <a:t>Idoumghar</a:t>
            </a:r>
            <a:r>
              <a:rPr lang="en-GB" sz="1100" dirty="0"/>
              <a:t>, L., Muller, P.A. and </a:t>
            </a:r>
            <a:r>
              <a:rPr lang="en-GB" sz="1100" dirty="0" err="1"/>
              <a:t>Petitjean</a:t>
            </a:r>
            <a:r>
              <a:rPr lang="en-GB" sz="1100" dirty="0"/>
              <a:t>, F., 2020. </a:t>
            </a:r>
            <a:r>
              <a:rPr lang="en-GB" sz="1100" dirty="0" err="1"/>
              <a:t>Inceptiontime</a:t>
            </a:r>
            <a:r>
              <a:rPr lang="en-GB" sz="1100" dirty="0"/>
              <a:t>: Finding </a:t>
            </a:r>
            <a:r>
              <a:rPr lang="en-GB" sz="1100" dirty="0" err="1"/>
              <a:t>alexnet</a:t>
            </a:r>
            <a:r>
              <a:rPr lang="en-GB" sz="1100" dirty="0"/>
              <a:t> for time series classification. </a:t>
            </a:r>
            <a:r>
              <a:rPr lang="en-GB" sz="1100" i="1" dirty="0"/>
              <a:t>Data Mining and Knowledge Discovery</a:t>
            </a:r>
            <a:r>
              <a:rPr lang="en-GB" sz="1100" dirty="0"/>
              <a:t>, </a:t>
            </a:r>
            <a:r>
              <a:rPr lang="en-GB" sz="1100" i="1" dirty="0"/>
              <a:t>34</a:t>
            </a:r>
            <a:r>
              <a:rPr lang="en-GB" sz="1100" dirty="0"/>
              <a:t>(6), pp.1936-1962.</a:t>
            </a:r>
          </a:p>
        </p:txBody>
      </p:sp>
    </p:spTree>
    <p:extLst>
      <p:ext uri="{BB962C8B-B14F-4D97-AF65-F5344CB8AC3E}">
        <p14:creationId xmlns:p14="http://schemas.microsoft.com/office/powerpoint/2010/main" val="22069525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154457-BFC2-F8BE-0CF5-B49573E85D6C}"/>
              </a:ext>
            </a:extLst>
          </p:cNvPr>
          <p:cNvSpPr>
            <a:spLocks noGrp="1"/>
          </p:cNvSpPr>
          <p:nvPr>
            <p:ph type="body" idx="1"/>
          </p:nvPr>
        </p:nvSpPr>
        <p:spPr>
          <a:xfrm>
            <a:off x="509118" y="2858240"/>
            <a:ext cx="3761545" cy="2802658"/>
          </a:xfrm>
        </p:spPr>
        <p:txBody>
          <a:bodyPr/>
          <a:lstStyle/>
          <a:p>
            <a:pPr marL="114300" indent="0" algn="l">
              <a:buNone/>
            </a:pPr>
            <a:r>
              <a:rPr lang="en-US" sz="1800" b="1" dirty="0"/>
              <a:t>Flat-COTE:</a:t>
            </a:r>
            <a:r>
              <a:rPr lang="en-US" sz="1800" dirty="0"/>
              <a:t> Winner of first bake off</a:t>
            </a:r>
          </a:p>
          <a:p>
            <a:pPr marL="114300" indent="0" algn="l">
              <a:buNone/>
            </a:pPr>
            <a:endParaRPr lang="en-US" dirty="0"/>
          </a:p>
          <a:p>
            <a:pPr marL="114300" indent="0" algn="l">
              <a:buNone/>
            </a:pPr>
            <a:r>
              <a:rPr lang="en-US" dirty="0"/>
              <a:t>While accurate for the time, a few issues presented itself:</a:t>
            </a:r>
          </a:p>
          <a:p>
            <a:pPr marL="114300" indent="0" algn="l">
              <a:buNone/>
            </a:pPr>
            <a:endParaRPr lang="en-US" sz="1800" dirty="0"/>
          </a:p>
          <a:p>
            <a:pPr algn="l"/>
            <a:r>
              <a:rPr lang="en-US" sz="1800" b="1" dirty="0"/>
              <a:t>Very slow</a:t>
            </a:r>
            <a:r>
              <a:rPr lang="en-US" sz="1800" dirty="0"/>
              <a:t>: full </a:t>
            </a:r>
            <a:r>
              <a:rPr lang="en-US" sz="1800" dirty="0" err="1"/>
              <a:t>shapelet</a:t>
            </a:r>
            <a:r>
              <a:rPr lang="en-US" sz="1800" dirty="0"/>
              <a:t> enumeration and distance based</a:t>
            </a:r>
          </a:p>
          <a:p>
            <a:pPr algn="l"/>
            <a:r>
              <a:rPr lang="en-US" sz="1800" b="1" dirty="0"/>
              <a:t>Unstructured</a:t>
            </a:r>
            <a:r>
              <a:rPr lang="en-US" sz="1800" dirty="0"/>
              <a:t>: more EE classifiers, greater weight in the ensemble.</a:t>
            </a:r>
            <a:endParaRPr lang="en-AU" sz="1800" dirty="0"/>
          </a:p>
          <a:p>
            <a:endParaRPr lang="en-GB" dirty="0"/>
          </a:p>
        </p:txBody>
      </p:sp>
      <p:sp>
        <p:nvSpPr>
          <p:cNvPr id="3" name="Title 2">
            <a:extLst>
              <a:ext uri="{FF2B5EF4-FFF2-40B4-BE49-F238E27FC236}">
                <a16:creationId xmlns:a16="http://schemas.microsoft.com/office/drawing/2014/main" id="{EDD50349-09D9-6461-743A-371A8AAC7C53}"/>
              </a:ext>
            </a:extLst>
          </p:cNvPr>
          <p:cNvSpPr>
            <a:spLocks noGrp="1"/>
          </p:cNvSpPr>
          <p:nvPr>
            <p:ph type="title"/>
          </p:nvPr>
        </p:nvSpPr>
        <p:spPr/>
        <p:txBody>
          <a:bodyPr/>
          <a:lstStyle/>
          <a:p>
            <a:r>
              <a:rPr lang="en-GB" dirty="0"/>
              <a:t>Hybrid Algorithms</a:t>
            </a:r>
          </a:p>
        </p:txBody>
      </p:sp>
      <p:pic>
        <p:nvPicPr>
          <p:cNvPr id="5" name="Picture 4">
            <a:extLst>
              <a:ext uri="{FF2B5EF4-FFF2-40B4-BE49-F238E27FC236}">
                <a16:creationId xmlns:a16="http://schemas.microsoft.com/office/drawing/2014/main" id="{1D6A18D9-F4AE-1700-993B-A7560B8796A8}"/>
              </a:ext>
            </a:extLst>
          </p:cNvPr>
          <p:cNvPicPr>
            <a:picLocks noChangeAspect="1"/>
          </p:cNvPicPr>
          <p:nvPr/>
        </p:nvPicPr>
        <p:blipFill rotWithShape="1">
          <a:blip r:embed="rId2"/>
          <a:srcRect l="12214" t="51366" r="5571" b="8164"/>
          <a:stretch/>
        </p:blipFill>
        <p:spPr>
          <a:xfrm>
            <a:off x="4742528" y="1790958"/>
            <a:ext cx="7231299" cy="3037999"/>
          </a:xfrm>
          <a:prstGeom prst="rect">
            <a:avLst/>
          </a:prstGeom>
        </p:spPr>
      </p:pic>
      <p:pic>
        <p:nvPicPr>
          <p:cNvPr id="7" name="Picture 6">
            <a:extLst>
              <a:ext uri="{FF2B5EF4-FFF2-40B4-BE49-F238E27FC236}">
                <a16:creationId xmlns:a16="http://schemas.microsoft.com/office/drawing/2014/main" id="{6D5528D0-EA82-EF72-345E-01F5F14520D9}"/>
              </a:ext>
            </a:extLst>
          </p:cNvPr>
          <p:cNvPicPr>
            <a:picLocks noChangeAspect="1"/>
          </p:cNvPicPr>
          <p:nvPr/>
        </p:nvPicPr>
        <p:blipFill>
          <a:blip r:embed="rId3"/>
          <a:stretch>
            <a:fillRect/>
          </a:stretch>
        </p:blipFill>
        <p:spPr>
          <a:xfrm>
            <a:off x="4742528" y="3289175"/>
            <a:ext cx="7153644" cy="2526464"/>
          </a:xfrm>
          <a:prstGeom prst="rect">
            <a:avLst/>
          </a:prstGeom>
        </p:spPr>
      </p:pic>
      <p:sp>
        <p:nvSpPr>
          <p:cNvPr id="4" name="Text Placeholder 1">
            <a:extLst>
              <a:ext uri="{FF2B5EF4-FFF2-40B4-BE49-F238E27FC236}">
                <a16:creationId xmlns:a16="http://schemas.microsoft.com/office/drawing/2014/main" id="{FEA91837-EA24-3D9D-5FB6-6C4ACD90BFD4}"/>
              </a:ext>
            </a:extLst>
          </p:cNvPr>
          <p:cNvSpPr txBox="1">
            <a:spLocks/>
          </p:cNvSpPr>
          <p:nvPr/>
        </p:nvSpPr>
        <p:spPr>
          <a:xfrm>
            <a:off x="509118" y="1456911"/>
            <a:ext cx="4509692" cy="2802658"/>
          </a:xfrm>
          <a:prstGeom prst="rect">
            <a:avLst/>
          </a:prstGeom>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500064"/>
              </a:buClr>
              <a:buSzPts val="1800"/>
              <a:buFont typeface="Arial"/>
              <a:buChar char="●"/>
              <a:defRPr sz="1800" b="0" i="0" u="none" strike="noStrike" cap="none">
                <a:solidFill>
                  <a:schemeClr val="tx1"/>
                </a:solidFill>
                <a:latin typeface="Aptos" panose="020B0004020202020204" pitchFamily="34" charset="0"/>
                <a:ea typeface="Arial"/>
                <a:cs typeface="Arial"/>
                <a:sym typeface="Arial"/>
              </a:defRPr>
            </a:lvl1pPr>
            <a:lvl2pPr marL="914400" marR="0" lvl="1"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14300" indent="0">
              <a:buNone/>
            </a:pPr>
            <a:r>
              <a:rPr lang="en-GB" dirty="0"/>
              <a:t>Most of the  approaches so far look for specific features in time series. But what if we don’t know what we are looking for?</a:t>
            </a:r>
          </a:p>
        </p:txBody>
      </p:sp>
      <p:sp>
        <p:nvSpPr>
          <p:cNvPr id="6" name="Text Placeholder 1">
            <a:extLst>
              <a:ext uri="{FF2B5EF4-FFF2-40B4-BE49-F238E27FC236}">
                <a16:creationId xmlns:a16="http://schemas.microsoft.com/office/drawing/2014/main" id="{886EE4FD-CEAD-6892-6239-E81810C874BB}"/>
              </a:ext>
            </a:extLst>
          </p:cNvPr>
          <p:cNvSpPr txBox="1">
            <a:spLocks/>
          </p:cNvSpPr>
          <p:nvPr/>
        </p:nvSpPr>
        <p:spPr>
          <a:xfrm>
            <a:off x="0" y="6372025"/>
            <a:ext cx="12192000" cy="293768"/>
          </a:xfrm>
          <a:prstGeom prst="rect">
            <a:avLst/>
          </a:prstGeom>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500064"/>
              </a:buClr>
              <a:buSzPts val="1800"/>
              <a:buFont typeface="Arial"/>
              <a:buChar char="●"/>
              <a:defRPr sz="1800" b="0" i="0" u="none" strike="noStrike" cap="none">
                <a:solidFill>
                  <a:schemeClr val="tx1"/>
                </a:solidFill>
                <a:latin typeface="Aptos" panose="020B0004020202020204" pitchFamily="34" charset="0"/>
                <a:ea typeface="Arial"/>
                <a:cs typeface="Arial"/>
                <a:sym typeface="Arial"/>
              </a:defRPr>
            </a:lvl1pPr>
            <a:lvl2pPr marL="914400" marR="0" lvl="1"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14300" indent="0">
              <a:buFont typeface="Arial"/>
              <a:buNone/>
            </a:pPr>
            <a:r>
              <a:rPr lang="en-GB" sz="1100" dirty="0"/>
              <a:t>Bagnall, A., Lines, J., Hills, J. and Bostrom, A., 2015. Time-series classification with COTE: the collective of transformation-based ensembles. </a:t>
            </a:r>
            <a:r>
              <a:rPr lang="en-GB" sz="1100" i="1" dirty="0"/>
              <a:t>IEEE Transactions on Knowledge and Data Engineering</a:t>
            </a:r>
            <a:r>
              <a:rPr lang="en-GB" sz="1100" dirty="0"/>
              <a:t>, </a:t>
            </a:r>
            <a:r>
              <a:rPr lang="en-GB" sz="1100" i="1" dirty="0"/>
              <a:t>27</a:t>
            </a:r>
            <a:r>
              <a:rPr lang="en-GB" sz="1100" dirty="0"/>
              <a:t>(9), pp.2522-2535.</a:t>
            </a:r>
          </a:p>
        </p:txBody>
      </p:sp>
    </p:spTree>
    <p:extLst>
      <p:ext uri="{BB962C8B-B14F-4D97-AF65-F5344CB8AC3E}">
        <p14:creationId xmlns:p14="http://schemas.microsoft.com/office/powerpoint/2010/main" val="11028147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90D8FC-E376-2D3A-379D-440E6FA105BA}"/>
              </a:ext>
            </a:extLst>
          </p:cNvPr>
          <p:cNvSpPr>
            <a:spLocks noGrp="1"/>
          </p:cNvSpPr>
          <p:nvPr>
            <p:ph type="body" idx="1"/>
          </p:nvPr>
        </p:nvSpPr>
        <p:spPr>
          <a:xfrm>
            <a:off x="415600" y="1319645"/>
            <a:ext cx="11360800" cy="1569028"/>
          </a:xfrm>
        </p:spPr>
        <p:txBody>
          <a:bodyPr/>
          <a:lstStyle/>
          <a:p>
            <a:pPr marL="0" indent="0" algn="l">
              <a:buNone/>
            </a:pPr>
            <a:r>
              <a:rPr lang="en-US" sz="2000" dirty="0"/>
              <a:t>Building on the success, HIVE-COTE forms a meta-ensemble of the original bakeoff approaches, adding BOSS and TSF as well as condensing the distance, </a:t>
            </a:r>
            <a:r>
              <a:rPr lang="en-US" sz="2000" dirty="0" err="1"/>
              <a:t>shapelet</a:t>
            </a:r>
            <a:r>
              <a:rPr lang="en-US" sz="2000" dirty="0"/>
              <a:t> and spectral approaches into single models.</a:t>
            </a:r>
          </a:p>
        </p:txBody>
      </p:sp>
      <p:sp>
        <p:nvSpPr>
          <p:cNvPr id="3" name="Title 2">
            <a:extLst>
              <a:ext uri="{FF2B5EF4-FFF2-40B4-BE49-F238E27FC236}">
                <a16:creationId xmlns:a16="http://schemas.microsoft.com/office/drawing/2014/main" id="{79381305-0C04-5DF3-9F10-5873A2EDB7BD}"/>
              </a:ext>
            </a:extLst>
          </p:cNvPr>
          <p:cNvSpPr>
            <a:spLocks noGrp="1"/>
          </p:cNvSpPr>
          <p:nvPr>
            <p:ph type="title"/>
          </p:nvPr>
        </p:nvSpPr>
        <p:spPr/>
        <p:txBody>
          <a:bodyPr/>
          <a:lstStyle/>
          <a:p>
            <a:r>
              <a:rPr lang="en-GB" dirty="0"/>
              <a:t>HIVE-COTE</a:t>
            </a:r>
          </a:p>
        </p:txBody>
      </p:sp>
      <p:pic>
        <p:nvPicPr>
          <p:cNvPr id="4" name="Picture 3">
            <a:extLst>
              <a:ext uri="{FF2B5EF4-FFF2-40B4-BE49-F238E27FC236}">
                <a16:creationId xmlns:a16="http://schemas.microsoft.com/office/drawing/2014/main" id="{5B7F0539-56B1-36C2-5F85-6A6A4862465E}"/>
              </a:ext>
            </a:extLst>
          </p:cNvPr>
          <p:cNvPicPr>
            <a:picLocks noChangeAspect="1"/>
          </p:cNvPicPr>
          <p:nvPr/>
        </p:nvPicPr>
        <p:blipFill>
          <a:blip r:embed="rId2"/>
          <a:stretch>
            <a:fillRect/>
          </a:stretch>
        </p:blipFill>
        <p:spPr>
          <a:xfrm>
            <a:off x="1339324" y="2579080"/>
            <a:ext cx="9217839" cy="3361535"/>
          </a:xfrm>
          <a:prstGeom prst="rect">
            <a:avLst/>
          </a:prstGeom>
        </p:spPr>
      </p:pic>
      <p:sp>
        <p:nvSpPr>
          <p:cNvPr id="8" name="Text Placeholder 1">
            <a:extLst>
              <a:ext uri="{FF2B5EF4-FFF2-40B4-BE49-F238E27FC236}">
                <a16:creationId xmlns:a16="http://schemas.microsoft.com/office/drawing/2014/main" id="{5CCE511E-82B8-A83F-84F5-CB80C1CE0222}"/>
              </a:ext>
            </a:extLst>
          </p:cNvPr>
          <p:cNvSpPr txBox="1">
            <a:spLocks/>
          </p:cNvSpPr>
          <p:nvPr/>
        </p:nvSpPr>
        <p:spPr>
          <a:xfrm>
            <a:off x="0" y="6372025"/>
            <a:ext cx="12192000" cy="293768"/>
          </a:xfrm>
          <a:prstGeom prst="rect">
            <a:avLst/>
          </a:prstGeom>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500064"/>
              </a:buClr>
              <a:buSzPts val="1800"/>
              <a:buFont typeface="Arial"/>
              <a:buChar char="●"/>
              <a:defRPr sz="1800" b="0" i="0" u="none" strike="noStrike" cap="none">
                <a:solidFill>
                  <a:schemeClr val="tx1"/>
                </a:solidFill>
                <a:latin typeface="Aptos" panose="020B0004020202020204" pitchFamily="34" charset="0"/>
                <a:ea typeface="Arial"/>
                <a:cs typeface="Arial"/>
                <a:sym typeface="Arial"/>
              </a:defRPr>
            </a:lvl1pPr>
            <a:lvl2pPr marL="914400" marR="0" lvl="1"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14300" indent="0">
              <a:buFont typeface="Arial"/>
              <a:buNone/>
            </a:pPr>
            <a:r>
              <a:rPr lang="en-GB" sz="1100" dirty="0"/>
              <a:t>Lines, J., Taylor, S. and Bagnall, A., 2016, December. Hive-cote: The hierarchical vote collective of transformation-based ensembles for time series classification. In </a:t>
            </a:r>
            <a:r>
              <a:rPr lang="en-GB" sz="1100" i="1" dirty="0"/>
              <a:t>2016 IEEE 16th international conference on data mining (ICDM)</a:t>
            </a:r>
            <a:r>
              <a:rPr lang="en-GB" sz="1100" dirty="0"/>
              <a:t> (pp. 1041-1046). IEEE.</a:t>
            </a:r>
          </a:p>
        </p:txBody>
      </p:sp>
    </p:spTree>
    <p:extLst>
      <p:ext uri="{BB962C8B-B14F-4D97-AF65-F5344CB8AC3E}">
        <p14:creationId xmlns:p14="http://schemas.microsoft.com/office/powerpoint/2010/main" val="1176269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F64962-7611-F290-05B5-21FBA0F57AAB}"/>
              </a:ext>
            </a:extLst>
          </p:cNvPr>
          <p:cNvSpPr>
            <a:spLocks noGrp="1"/>
          </p:cNvSpPr>
          <p:nvPr>
            <p:ph type="body" idx="1"/>
          </p:nvPr>
        </p:nvSpPr>
        <p:spPr>
          <a:xfrm>
            <a:off x="415600" y="1380209"/>
            <a:ext cx="3771936" cy="4989418"/>
          </a:xfrm>
        </p:spPr>
        <p:txBody>
          <a:bodyPr/>
          <a:lstStyle/>
          <a:p>
            <a:pPr marL="342900" indent="-342900" algn="l">
              <a:buFont typeface="Arial" panose="020B0604020202020204" pitchFamily="34" charset="0"/>
              <a:buChar char="•"/>
            </a:pPr>
            <a:r>
              <a:rPr lang="en-AU" sz="1800" dirty="0"/>
              <a:t>Introduced a new classifiers</a:t>
            </a:r>
          </a:p>
          <a:p>
            <a:pPr marL="800100" lvl="1" indent="-342900">
              <a:spcBef>
                <a:spcPts val="0"/>
              </a:spcBef>
              <a:buFont typeface="Arial" panose="020B0604020202020204" pitchFamily="34" charset="0"/>
              <a:buChar char="•"/>
            </a:pPr>
            <a:r>
              <a:rPr lang="en-AU" dirty="0"/>
              <a:t>TDE</a:t>
            </a:r>
          </a:p>
          <a:p>
            <a:pPr marL="800100" lvl="1" indent="-342900">
              <a:spcBef>
                <a:spcPts val="0"/>
              </a:spcBef>
              <a:buFont typeface="Arial" panose="020B0604020202020204" pitchFamily="34" charset="0"/>
              <a:buChar char="•"/>
            </a:pPr>
            <a:r>
              <a:rPr lang="en-AU" dirty="0"/>
              <a:t>Arsenal</a:t>
            </a:r>
          </a:p>
          <a:p>
            <a:pPr marL="800100" lvl="1" indent="-342900">
              <a:spcBef>
                <a:spcPts val="0"/>
              </a:spcBef>
              <a:buFont typeface="Arial" panose="020B0604020202020204" pitchFamily="34" charset="0"/>
              <a:buChar char="•"/>
            </a:pPr>
            <a:r>
              <a:rPr lang="en-AU" dirty="0" err="1"/>
              <a:t>DrCIF</a:t>
            </a:r>
            <a:endParaRPr lang="en-AU" dirty="0"/>
          </a:p>
          <a:p>
            <a:pPr marL="457200" lvl="1" indent="0">
              <a:spcBef>
                <a:spcPts val="0"/>
              </a:spcBef>
              <a:buNone/>
            </a:pPr>
            <a:endParaRPr lang="en-AU" dirty="0"/>
          </a:p>
          <a:p>
            <a:pPr marL="342900" indent="-342900" algn="l">
              <a:buFont typeface="Arial" panose="020B0604020202020204" pitchFamily="34" charset="0"/>
              <a:buChar char="•"/>
            </a:pPr>
            <a:r>
              <a:rPr lang="en-AU" sz="1800" dirty="0"/>
              <a:t>Dropped spectral classifier (frequency domain embedded in other classifiers)</a:t>
            </a:r>
          </a:p>
          <a:p>
            <a:pPr marL="342900" indent="-342900" algn="l">
              <a:buFont typeface="Arial" panose="020B0604020202020204" pitchFamily="34" charset="0"/>
              <a:buChar char="•"/>
            </a:pPr>
            <a:endParaRPr lang="en-AU" sz="1800" dirty="0"/>
          </a:p>
          <a:p>
            <a:pPr marL="342900" indent="-342900" algn="l">
              <a:buFont typeface="Arial" panose="020B0604020202020204" pitchFamily="34" charset="0"/>
              <a:buChar char="•"/>
            </a:pPr>
            <a:r>
              <a:rPr lang="en-AU" sz="1800" dirty="0"/>
              <a:t>Improved methods for estimating accuracy from the train set</a:t>
            </a:r>
          </a:p>
          <a:p>
            <a:pPr marL="342900" indent="-342900" algn="l">
              <a:buFont typeface="Arial" panose="020B0604020202020204" pitchFamily="34" charset="0"/>
              <a:buChar char="•"/>
            </a:pPr>
            <a:endParaRPr lang="en-AU" sz="1800" dirty="0"/>
          </a:p>
          <a:p>
            <a:pPr marL="342900" indent="-342900" algn="l">
              <a:buFont typeface="Arial" panose="020B0604020202020204" pitchFamily="34" charset="0"/>
              <a:buChar char="•"/>
            </a:pPr>
            <a:r>
              <a:rPr lang="en-AU" sz="1800" dirty="0"/>
              <a:t>Removed distance based Elastic Ensemble (slow)</a:t>
            </a:r>
          </a:p>
          <a:p>
            <a:pPr marL="342900" indent="-342900" algn="l">
              <a:buFont typeface="Arial" panose="020B0604020202020204" pitchFamily="34" charset="0"/>
              <a:buChar char="•"/>
            </a:pPr>
            <a:endParaRPr lang="en-AU" sz="1800" dirty="0"/>
          </a:p>
          <a:p>
            <a:pPr marL="342900" indent="-342900" algn="l">
              <a:buFont typeface="Arial" panose="020B0604020202020204" pitchFamily="34" charset="0"/>
              <a:buChar char="•"/>
            </a:pPr>
            <a:r>
              <a:rPr lang="en-AU" sz="1800" dirty="0"/>
              <a:t>Uses a randomised </a:t>
            </a:r>
            <a:r>
              <a:rPr lang="en-AU" sz="1800" dirty="0" err="1"/>
              <a:t>shapelet</a:t>
            </a:r>
            <a:r>
              <a:rPr lang="en-AU" sz="1800" dirty="0"/>
              <a:t> transform (faster) </a:t>
            </a:r>
          </a:p>
          <a:p>
            <a:endParaRPr lang="en-GB" dirty="0"/>
          </a:p>
        </p:txBody>
      </p:sp>
      <p:sp>
        <p:nvSpPr>
          <p:cNvPr id="3" name="Title 2">
            <a:extLst>
              <a:ext uri="{FF2B5EF4-FFF2-40B4-BE49-F238E27FC236}">
                <a16:creationId xmlns:a16="http://schemas.microsoft.com/office/drawing/2014/main" id="{7F85923D-273A-57F0-6904-4EB3A40D42FF}"/>
              </a:ext>
            </a:extLst>
          </p:cNvPr>
          <p:cNvSpPr>
            <a:spLocks noGrp="1"/>
          </p:cNvSpPr>
          <p:nvPr>
            <p:ph type="title"/>
          </p:nvPr>
        </p:nvSpPr>
        <p:spPr/>
        <p:txBody>
          <a:bodyPr/>
          <a:lstStyle/>
          <a:p>
            <a:r>
              <a:rPr lang="en-GB" dirty="0"/>
              <a:t>HIVE-COTE 2.0</a:t>
            </a:r>
          </a:p>
        </p:txBody>
      </p:sp>
      <p:grpSp>
        <p:nvGrpSpPr>
          <p:cNvPr id="4" name="Group 3">
            <a:extLst>
              <a:ext uri="{FF2B5EF4-FFF2-40B4-BE49-F238E27FC236}">
                <a16:creationId xmlns:a16="http://schemas.microsoft.com/office/drawing/2014/main" id="{FCB3223D-A9F7-C9B7-6875-54C910B746B6}"/>
              </a:ext>
            </a:extLst>
          </p:cNvPr>
          <p:cNvGrpSpPr/>
          <p:nvPr/>
        </p:nvGrpSpPr>
        <p:grpSpPr>
          <a:xfrm>
            <a:off x="4279774" y="1165243"/>
            <a:ext cx="7654762" cy="5297979"/>
            <a:chOff x="415600" y="1347021"/>
            <a:chExt cx="7729538" cy="5333180"/>
          </a:xfrm>
        </p:grpSpPr>
        <p:pic>
          <p:nvPicPr>
            <p:cNvPr id="5" name="Picture 4">
              <a:extLst>
                <a:ext uri="{FF2B5EF4-FFF2-40B4-BE49-F238E27FC236}">
                  <a16:creationId xmlns:a16="http://schemas.microsoft.com/office/drawing/2014/main" id="{355DB71C-BF19-16B4-7393-CBC568428FB6}"/>
                </a:ext>
              </a:extLst>
            </p:cNvPr>
            <p:cNvPicPr>
              <a:picLocks noChangeAspect="1"/>
            </p:cNvPicPr>
            <p:nvPr/>
          </p:nvPicPr>
          <p:blipFill rotWithShape="1">
            <a:blip r:embed="rId3"/>
            <a:srcRect t="3247" b="2743"/>
            <a:stretch/>
          </p:blipFill>
          <p:spPr>
            <a:xfrm>
              <a:off x="415600" y="1347021"/>
              <a:ext cx="7729538" cy="5333180"/>
            </a:xfrm>
            <a:prstGeom prst="rect">
              <a:avLst/>
            </a:prstGeom>
          </p:spPr>
        </p:pic>
        <p:sp>
          <p:nvSpPr>
            <p:cNvPr id="6" name="Rectangle 5">
              <a:extLst>
                <a:ext uri="{FF2B5EF4-FFF2-40B4-BE49-F238E27FC236}">
                  <a16:creationId xmlns:a16="http://schemas.microsoft.com/office/drawing/2014/main" id="{33C776E4-0FFE-987D-95C2-0593D97D4CAD}"/>
                </a:ext>
              </a:extLst>
            </p:cNvPr>
            <p:cNvSpPr/>
            <p:nvPr/>
          </p:nvSpPr>
          <p:spPr>
            <a:xfrm>
              <a:off x="1092379" y="4206240"/>
              <a:ext cx="85406" cy="312420"/>
            </a:xfrm>
            <a:prstGeom prst="rect">
              <a:avLst/>
            </a:prstGeom>
            <a:solidFill>
              <a:srgbClr val="F1894B"/>
            </a:solidFill>
            <a:ln>
              <a:solidFill>
                <a:srgbClr val="F189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Text Placeholder 1">
            <a:extLst>
              <a:ext uri="{FF2B5EF4-FFF2-40B4-BE49-F238E27FC236}">
                <a16:creationId xmlns:a16="http://schemas.microsoft.com/office/drawing/2014/main" id="{5E996096-C1DC-9215-C79C-63C3911F2FE0}"/>
              </a:ext>
            </a:extLst>
          </p:cNvPr>
          <p:cNvSpPr txBox="1">
            <a:spLocks/>
          </p:cNvSpPr>
          <p:nvPr/>
        </p:nvSpPr>
        <p:spPr>
          <a:xfrm>
            <a:off x="0" y="6539123"/>
            <a:ext cx="12192000" cy="293768"/>
          </a:xfrm>
          <a:prstGeom prst="rect">
            <a:avLst/>
          </a:prstGeom>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500064"/>
              </a:buClr>
              <a:buSzPts val="1800"/>
              <a:buFont typeface="Arial"/>
              <a:buChar char="●"/>
              <a:defRPr sz="1800" b="0" i="0" u="none" strike="noStrike" cap="none">
                <a:solidFill>
                  <a:schemeClr val="tx1"/>
                </a:solidFill>
                <a:latin typeface="Aptos" panose="020B0004020202020204" pitchFamily="34" charset="0"/>
                <a:ea typeface="Arial"/>
                <a:cs typeface="Arial"/>
                <a:sym typeface="Arial"/>
              </a:defRPr>
            </a:lvl1pPr>
            <a:lvl2pPr marL="914400" marR="0" lvl="1"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14300" indent="0">
              <a:buFont typeface="Arial"/>
              <a:buNone/>
            </a:pPr>
            <a:r>
              <a:rPr lang="en-GB" sz="1100" dirty="0"/>
              <a:t>Middlehurst, M., Large, J., Flynn, M., Lines, J., Bostrom, A. and Bagnall, A., 2021. HIVE-COTE 2.0: a new meta ensemble for time series classification. </a:t>
            </a:r>
            <a:r>
              <a:rPr lang="en-GB" sz="1100" i="1" dirty="0"/>
              <a:t>Machine Learning</a:t>
            </a:r>
            <a:r>
              <a:rPr lang="en-GB" sz="1100" dirty="0"/>
              <a:t>, </a:t>
            </a:r>
            <a:r>
              <a:rPr lang="en-GB" sz="1100" i="1" dirty="0"/>
              <a:t>110</a:t>
            </a:r>
            <a:r>
              <a:rPr lang="en-GB" sz="1100" dirty="0"/>
              <a:t>(11), pp.3211-3243.</a:t>
            </a:r>
          </a:p>
        </p:txBody>
      </p:sp>
    </p:spTree>
    <p:extLst>
      <p:ext uri="{BB962C8B-B14F-4D97-AF65-F5344CB8AC3E}">
        <p14:creationId xmlns:p14="http://schemas.microsoft.com/office/powerpoint/2010/main" val="1248885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FE4895-66E2-A869-A8F0-99E0C14C8E23}"/>
              </a:ext>
            </a:extLst>
          </p:cNvPr>
          <p:cNvSpPr>
            <a:spLocks noGrp="1"/>
          </p:cNvSpPr>
          <p:nvPr>
            <p:ph type="body" idx="1"/>
          </p:nvPr>
        </p:nvSpPr>
        <p:spPr>
          <a:xfrm>
            <a:off x="415600" y="3429000"/>
            <a:ext cx="5791150" cy="2040988"/>
          </a:xfrm>
        </p:spPr>
        <p:txBody>
          <a:bodyPr/>
          <a:lstStyle/>
          <a:p>
            <a:pPr marL="114300" indent="0">
              <a:buNone/>
            </a:pPr>
            <a:r>
              <a:rPr lang="en-GB" sz="2000" b="1" dirty="0"/>
              <a:t>The UCR archive: </a:t>
            </a:r>
            <a:r>
              <a:rPr lang="en-GB" sz="2000" dirty="0"/>
              <a:t>The UCR time series classification archive had recently expanded to 85 datasets</a:t>
            </a:r>
            <a:endParaRPr lang="en-GB" sz="2000" b="1" dirty="0"/>
          </a:p>
          <a:p>
            <a:pPr marL="114300" indent="0">
              <a:buNone/>
            </a:pPr>
            <a:endParaRPr lang="en-GB" sz="2000" b="1" dirty="0"/>
          </a:p>
          <a:p>
            <a:pPr marL="114300" indent="0">
              <a:buNone/>
            </a:pPr>
            <a:endParaRPr lang="en-GB" sz="2000" b="1" dirty="0"/>
          </a:p>
          <a:p>
            <a:pPr marL="114300" indent="0">
              <a:buNone/>
            </a:pPr>
            <a:r>
              <a:rPr lang="en-GB" sz="2000" b="1" dirty="0"/>
              <a:t>The </a:t>
            </a:r>
            <a:r>
              <a:rPr lang="en-GB" sz="2000" b="1" dirty="0" err="1"/>
              <a:t>bakeoff</a:t>
            </a:r>
            <a:r>
              <a:rPr lang="en-GB" sz="2000" dirty="0"/>
              <a:t>: Comparing 19 algorithms on the new archive, 9 perform significantly better than 1-NN DTW.</a:t>
            </a:r>
          </a:p>
          <a:p>
            <a:pPr marL="114300" indent="0">
              <a:buNone/>
            </a:pPr>
            <a:endParaRPr lang="en-GB" sz="2000" dirty="0"/>
          </a:p>
          <a:p>
            <a:pPr marL="114300" indent="0">
              <a:buNone/>
            </a:pPr>
            <a:endParaRPr lang="en-GB" sz="2000" dirty="0"/>
          </a:p>
          <a:p>
            <a:pPr marL="114300" indent="0">
              <a:buNone/>
            </a:pPr>
            <a:endParaRPr lang="en-GB" sz="2000" dirty="0"/>
          </a:p>
        </p:txBody>
      </p:sp>
      <p:sp>
        <p:nvSpPr>
          <p:cNvPr id="3" name="Title 2">
            <a:extLst>
              <a:ext uri="{FF2B5EF4-FFF2-40B4-BE49-F238E27FC236}">
                <a16:creationId xmlns:a16="http://schemas.microsoft.com/office/drawing/2014/main" id="{FB0A7F08-1A3D-44C7-00F4-C109EE098859}"/>
              </a:ext>
            </a:extLst>
          </p:cNvPr>
          <p:cNvSpPr>
            <a:spLocks noGrp="1"/>
          </p:cNvSpPr>
          <p:nvPr>
            <p:ph type="title"/>
          </p:nvPr>
        </p:nvSpPr>
        <p:spPr/>
        <p:txBody>
          <a:bodyPr/>
          <a:lstStyle/>
          <a:p>
            <a:r>
              <a:rPr lang="en-GB" dirty="0"/>
              <a:t>TSC Research in 2016</a:t>
            </a:r>
          </a:p>
        </p:txBody>
      </p:sp>
      <p:pic>
        <p:nvPicPr>
          <p:cNvPr id="4" name="Picture 3">
            <a:extLst>
              <a:ext uri="{FF2B5EF4-FFF2-40B4-BE49-F238E27FC236}">
                <a16:creationId xmlns:a16="http://schemas.microsoft.com/office/drawing/2014/main" id="{9BB16234-9715-A1BC-4BB5-1F4F06D78266}"/>
              </a:ext>
            </a:extLst>
          </p:cNvPr>
          <p:cNvPicPr>
            <a:picLocks noChangeAspect="1"/>
          </p:cNvPicPr>
          <p:nvPr/>
        </p:nvPicPr>
        <p:blipFill>
          <a:blip r:embed="rId3"/>
          <a:stretch>
            <a:fillRect/>
          </a:stretch>
        </p:blipFill>
        <p:spPr>
          <a:xfrm>
            <a:off x="6380407" y="3169832"/>
            <a:ext cx="5395993" cy="3068480"/>
          </a:xfrm>
          <a:prstGeom prst="rect">
            <a:avLst/>
          </a:prstGeom>
        </p:spPr>
      </p:pic>
      <p:sp>
        <p:nvSpPr>
          <p:cNvPr id="10" name="Text Placeholder 1">
            <a:extLst>
              <a:ext uri="{FF2B5EF4-FFF2-40B4-BE49-F238E27FC236}">
                <a16:creationId xmlns:a16="http://schemas.microsoft.com/office/drawing/2014/main" id="{4E7B4892-7361-6EA4-C875-D8AD471B9A5A}"/>
              </a:ext>
            </a:extLst>
          </p:cNvPr>
          <p:cNvSpPr txBox="1">
            <a:spLocks/>
          </p:cNvSpPr>
          <p:nvPr/>
        </p:nvSpPr>
        <p:spPr>
          <a:xfrm>
            <a:off x="415600" y="1536633"/>
            <a:ext cx="11128700" cy="2401522"/>
          </a:xfrm>
          <a:prstGeom prst="rect">
            <a:avLst/>
          </a:prstGeom>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500064"/>
              </a:buClr>
              <a:buSzPts val="1800"/>
              <a:buFont typeface="Arial"/>
              <a:buChar char="●"/>
              <a:defRPr sz="1800" b="0" i="0" u="none" strike="noStrike" cap="none">
                <a:solidFill>
                  <a:schemeClr val="tx1"/>
                </a:solidFill>
                <a:latin typeface="Aptos" panose="020B0004020202020204" pitchFamily="34" charset="0"/>
                <a:ea typeface="Arial"/>
                <a:cs typeface="Arial"/>
                <a:sym typeface="Arial"/>
              </a:defRPr>
            </a:lvl1pPr>
            <a:lvl2pPr marL="914400" marR="0" lvl="1"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14300" indent="0">
              <a:buFont typeface="Arial"/>
              <a:buNone/>
            </a:pPr>
            <a:r>
              <a:rPr lang="en-GB" sz="2000" dirty="0"/>
              <a:t>We start in 2016, at a large-scale comparison of classification algorithms at the time:</a:t>
            </a:r>
          </a:p>
          <a:p>
            <a:pPr marL="114300" indent="0">
              <a:buFont typeface="Arial"/>
              <a:buNone/>
            </a:pPr>
            <a:endParaRPr lang="en-GB" sz="2000" b="1" dirty="0"/>
          </a:p>
          <a:p>
            <a:pPr marL="114300" indent="0">
              <a:buFont typeface="Arial"/>
              <a:buNone/>
            </a:pPr>
            <a:endParaRPr lang="en-GB" sz="2000" b="1" dirty="0"/>
          </a:p>
          <a:p>
            <a:pPr marL="114300" indent="0">
              <a:buFont typeface="Arial"/>
              <a:buNone/>
            </a:pPr>
            <a:r>
              <a:rPr lang="en-GB" sz="2000" b="1" dirty="0"/>
              <a:t>Common sentiment at the time and prior</a:t>
            </a:r>
            <a:r>
              <a:rPr lang="en-GB" sz="2000" dirty="0"/>
              <a:t>: DTW distance with a 1-NN  classifier is hard to beat.</a:t>
            </a:r>
          </a:p>
          <a:p>
            <a:pPr marL="114300" indent="0">
              <a:buFont typeface="Arial"/>
              <a:buNone/>
            </a:pPr>
            <a:endParaRPr lang="en-GB" sz="2000" dirty="0"/>
          </a:p>
          <a:p>
            <a:pPr marL="114300" indent="0">
              <a:buFont typeface="Arial"/>
              <a:buNone/>
            </a:pPr>
            <a:endParaRPr lang="en-GB" sz="2000" dirty="0"/>
          </a:p>
          <a:p>
            <a:pPr marL="114300" indent="0">
              <a:buFont typeface="Arial"/>
              <a:buNone/>
            </a:pPr>
            <a:endParaRPr lang="en-GB" sz="2000" dirty="0"/>
          </a:p>
          <a:p>
            <a:pPr marL="114300" indent="0">
              <a:buFont typeface="Arial"/>
              <a:buNone/>
            </a:pPr>
            <a:endParaRPr lang="en-GB" sz="2000" dirty="0"/>
          </a:p>
          <a:p>
            <a:pPr marL="114300" indent="0">
              <a:buFont typeface="Arial"/>
              <a:buNone/>
            </a:pPr>
            <a:endParaRPr lang="en-GB" sz="2000" dirty="0"/>
          </a:p>
        </p:txBody>
      </p:sp>
      <p:sp>
        <p:nvSpPr>
          <p:cNvPr id="5" name="Text Placeholder 1">
            <a:extLst>
              <a:ext uri="{FF2B5EF4-FFF2-40B4-BE49-F238E27FC236}">
                <a16:creationId xmlns:a16="http://schemas.microsoft.com/office/drawing/2014/main" id="{7956EBF7-38F6-51EE-3E8F-3E09ACFE701A}"/>
              </a:ext>
            </a:extLst>
          </p:cNvPr>
          <p:cNvSpPr txBox="1">
            <a:spLocks/>
          </p:cNvSpPr>
          <p:nvPr/>
        </p:nvSpPr>
        <p:spPr>
          <a:xfrm>
            <a:off x="0" y="6331491"/>
            <a:ext cx="12192000" cy="532145"/>
          </a:xfrm>
          <a:prstGeom prst="rect">
            <a:avLst/>
          </a:prstGeom>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500064"/>
              </a:buClr>
              <a:buSzPts val="1800"/>
              <a:buFont typeface="Arial"/>
              <a:buChar char="●"/>
              <a:defRPr sz="1800" b="0" i="0" u="none" strike="noStrike" cap="none">
                <a:solidFill>
                  <a:schemeClr val="tx1"/>
                </a:solidFill>
                <a:latin typeface="Aptos" panose="020B0004020202020204" pitchFamily="34" charset="0"/>
                <a:ea typeface="Arial"/>
                <a:cs typeface="Arial"/>
                <a:sym typeface="Arial"/>
              </a:defRPr>
            </a:lvl1pPr>
            <a:lvl2pPr marL="914400" marR="0" lvl="1"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14300" indent="0">
              <a:buFont typeface="Arial"/>
              <a:buNone/>
            </a:pPr>
            <a:r>
              <a:rPr lang="en-GB" sz="1100" dirty="0"/>
              <a:t>Bagnall, A., Lines, J., Bostrom, A., Large, J. and Keogh, E., 2017. The great time series classification bake off: a review and experimental evaluation of recent algorithmic advances. </a:t>
            </a:r>
            <a:r>
              <a:rPr lang="en-GB" sz="1100" i="1" dirty="0"/>
              <a:t>Data mining and knowledge discovery</a:t>
            </a:r>
            <a:r>
              <a:rPr lang="en-GB" sz="1100" dirty="0"/>
              <a:t>, </a:t>
            </a:r>
            <a:r>
              <a:rPr lang="en-GB" sz="1100" i="1" dirty="0"/>
              <a:t>31</a:t>
            </a:r>
            <a:r>
              <a:rPr lang="en-GB" sz="1100" dirty="0"/>
              <a:t>, pp.606-660.</a:t>
            </a:r>
          </a:p>
        </p:txBody>
      </p:sp>
    </p:spTree>
    <p:extLst>
      <p:ext uri="{BB962C8B-B14F-4D97-AF65-F5344CB8AC3E}">
        <p14:creationId xmlns:p14="http://schemas.microsoft.com/office/powerpoint/2010/main" val="20911437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C55A62-10C9-2329-0139-614025C64F87}"/>
              </a:ext>
            </a:extLst>
          </p:cNvPr>
          <p:cNvSpPr>
            <a:spLocks noGrp="1"/>
          </p:cNvSpPr>
          <p:nvPr>
            <p:ph type="body" idx="1"/>
          </p:nvPr>
        </p:nvSpPr>
        <p:spPr>
          <a:xfrm>
            <a:off x="438347" y="1390088"/>
            <a:ext cx="5544887" cy="1881807"/>
          </a:xfrm>
        </p:spPr>
        <p:txBody>
          <a:bodyPr/>
          <a:lstStyle/>
          <a:p>
            <a:pPr marL="342900">
              <a:buFont typeface="Arial" panose="020B0604020202020204" pitchFamily="34" charset="0"/>
              <a:buChar char="•"/>
            </a:pPr>
            <a:r>
              <a:rPr lang="en-AU" sz="2000" dirty="0"/>
              <a:t>HC2 on average &gt;12% more accurate than 1NN-DTW (SOTA in 2014)</a:t>
            </a:r>
          </a:p>
          <a:p>
            <a:pPr marL="342900">
              <a:buFont typeface="Arial" panose="020B0604020202020204" pitchFamily="34" charset="0"/>
              <a:buChar char="•"/>
            </a:pPr>
            <a:r>
              <a:rPr lang="en-AU" sz="2000" dirty="0"/>
              <a:t>HC2 much slower than MR-H</a:t>
            </a:r>
          </a:p>
          <a:p>
            <a:pPr marL="342900">
              <a:buFont typeface="Arial" panose="020B0604020202020204" pitchFamily="34" charset="0"/>
              <a:buChar char="•"/>
            </a:pPr>
            <a:r>
              <a:rPr lang="en-AU" sz="2000" dirty="0"/>
              <a:t>Don’t discount the other algorithms, there is no one model to rule them all</a:t>
            </a:r>
          </a:p>
        </p:txBody>
      </p:sp>
      <p:sp>
        <p:nvSpPr>
          <p:cNvPr id="3" name="Title 2">
            <a:extLst>
              <a:ext uri="{FF2B5EF4-FFF2-40B4-BE49-F238E27FC236}">
                <a16:creationId xmlns:a16="http://schemas.microsoft.com/office/drawing/2014/main" id="{3117C39A-7A8A-8CF7-B9A9-D52194EBECAE}"/>
              </a:ext>
            </a:extLst>
          </p:cNvPr>
          <p:cNvSpPr>
            <a:spLocks noGrp="1"/>
          </p:cNvSpPr>
          <p:nvPr>
            <p:ph type="title"/>
          </p:nvPr>
        </p:nvSpPr>
        <p:spPr/>
        <p:txBody>
          <a:bodyPr/>
          <a:lstStyle/>
          <a:p>
            <a:r>
              <a:rPr lang="en-GB" dirty="0"/>
              <a:t>Classification Comparison</a:t>
            </a:r>
          </a:p>
        </p:txBody>
      </p:sp>
      <p:pic>
        <p:nvPicPr>
          <p:cNvPr id="5" name="Picture 4">
            <a:extLst>
              <a:ext uri="{FF2B5EF4-FFF2-40B4-BE49-F238E27FC236}">
                <a16:creationId xmlns:a16="http://schemas.microsoft.com/office/drawing/2014/main" id="{C45CD079-E7C0-2F5F-EF1B-AF9FDCE4EFE7}"/>
              </a:ext>
            </a:extLst>
          </p:cNvPr>
          <p:cNvPicPr>
            <a:picLocks noChangeAspect="1"/>
          </p:cNvPicPr>
          <p:nvPr/>
        </p:nvPicPr>
        <p:blipFill>
          <a:blip r:embed="rId3"/>
          <a:stretch>
            <a:fillRect/>
          </a:stretch>
        </p:blipFill>
        <p:spPr>
          <a:xfrm>
            <a:off x="114299" y="3417293"/>
            <a:ext cx="6192984" cy="2651200"/>
          </a:xfrm>
          <a:prstGeom prst="rect">
            <a:avLst/>
          </a:prstGeom>
        </p:spPr>
      </p:pic>
      <p:pic>
        <p:nvPicPr>
          <p:cNvPr id="7" name="Picture 6">
            <a:extLst>
              <a:ext uri="{FF2B5EF4-FFF2-40B4-BE49-F238E27FC236}">
                <a16:creationId xmlns:a16="http://schemas.microsoft.com/office/drawing/2014/main" id="{CF3F098F-FFCE-7C9B-CAE0-68C84B003359}"/>
              </a:ext>
            </a:extLst>
          </p:cNvPr>
          <p:cNvPicPr>
            <a:picLocks noChangeAspect="1"/>
          </p:cNvPicPr>
          <p:nvPr/>
        </p:nvPicPr>
        <p:blipFill rotWithShape="1">
          <a:blip r:embed="rId4"/>
          <a:srcRect b="11497"/>
          <a:stretch/>
        </p:blipFill>
        <p:spPr>
          <a:xfrm>
            <a:off x="6231514" y="1536633"/>
            <a:ext cx="5846187" cy="4834533"/>
          </a:xfrm>
          <a:prstGeom prst="rect">
            <a:avLst/>
          </a:prstGeom>
        </p:spPr>
      </p:pic>
      <p:sp>
        <p:nvSpPr>
          <p:cNvPr id="8" name="Text Placeholder 1">
            <a:extLst>
              <a:ext uri="{FF2B5EF4-FFF2-40B4-BE49-F238E27FC236}">
                <a16:creationId xmlns:a16="http://schemas.microsoft.com/office/drawing/2014/main" id="{6F33C436-0AB5-F745-7DEA-B1B8634F4D2E}"/>
              </a:ext>
            </a:extLst>
          </p:cNvPr>
          <p:cNvSpPr txBox="1">
            <a:spLocks/>
          </p:cNvSpPr>
          <p:nvPr/>
        </p:nvSpPr>
        <p:spPr>
          <a:xfrm>
            <a:off x="0" y="6213891"/>
            <a:ext cx="12192000" cy="293768"/>
          </a:xfrm>
          <a:prstGeom prst="rect">
            <a:avLst/>
          </a:prstGeom>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500064"/>
              </a:buClr>
              <a:buSzPts val="1800"/>
              <a:buFont typeface="Arial"/>
              <a:buChar char="●"/>
              <a:defRPr sz="1800" b="0" i="0" u="none" strike="noStrike" cap="none">
                <a:solidFill>
                  <a:schemeClr val="tx1"/>
                </a:solidFill>
                <a:latin typeface="Aptos" panose="020B0004020202020204" pitchFamily="34" charset="0"/>
                <a:ea typeface="Arial"/>
                <a:cs typeface="Arial"/>
                <a:sym typeface="Arial"/>
              </a:defRPr>
            </a:lvl1pPr>
            <a:lvl2pPr marL="914400" marR="0" lvl="1"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14300" indent="0">
              <a:buFont typeface="Arial"/>
              <a:buNone/>
            </a:pPr>
            <a:r>
              <a:rPr lang="en-GB" sz="1100" dirty="0"/>
              <a:t>Middlehurst, M., Schäfer, P. and Bagnall, A., 2024. Bake off redux: a review and experimental evaluation of recent time series classification algorithms. </a:t>
            </a:r>
            <a:r>
              <a:rPr lang="en-GB" sz="1100" i="1" dirty="0"/>
              <a:t>Data Mining and Knowledge Discovery</a:t>
            </a:r>
            <a:r>
              <a:rPr lang="en-GB" sz="1100" dirty="0"/>
              <a:t>, pp.1-74.</a:t>
            </a:r>
          </a:p>
          <a:p>
            <a:pPr marL="114300" indent="0">
              <a:buFont typeface="Arial"/>
              <a:buNone/>
            </a:pPr>
            <a:r>
              <a:rPr lang="en-GB" sz="1100" dirty="0"/>
              <a:t>Dau, H.A., Bagnall, A., </a:t>
            </a:r>
            <a:r>
              <a:rPr lang="en-GB" sz="1100" dirty="0" err="1"/>
              <a:t>Kamgar</a:t>
            </a:r>
            <a:r>
              <a:rPr lang="en-GB" sz="1100" dirty="0"/>
              <a:t>, K., Yeh, C.C.M., Zhu, Y., </a:t>
            </a:r>
            <a:r>
              <a:rPr lang="en-GB" sz="1100" dirty="0" err="1"/>
              <a:t>Gharghabi</a:t>
            </a:r>
            <a:r>
              <a:rPr lang="en-GB" sz="1100" dirty="0"/>
              <a:t>, S., </a:t>
            </a:r>
            <a:r>
              <a:rPr lang="en-GB" sz="1100" dirty="0" err="1"/>
              <a:t>Ratanamahatana</a:t>
            </a:r>
            <a:r>
              <a:rPr lang="en-GB" sz="1100" dirty="0"/>
              <a:t>, C.A. and Keogh, E., 2019. The UCR time series archive. </a:t>
            </a:r>
            <a:r>
              <a:rPr lang="en-GB" sz="1100" i="1" dirty="0"/>
              <a:t>IEEE/CAA Journal of </a:t>
            </a:r>
            <a:r>
              <a:rPr lang="en-GB" sz="1100" i="1" dirty="0" err="1"/>
              <a:t>Automatica</a:t>
            </a:r>
            <a:r>
              <a:rPr lang="en-GB" sz="1100" i="1" dirty="0"/>
              <a:t> </a:t>
            </a:r>
            <a:r>
              <a:rPr lang="en-GB" sz="1100" i="1" dirty="0" err="1"/>
              <a:t>Sinica</a:t>
            </a:r>
            <a:r>
              <a:rPr lang="en-GB" sz="1100" dirty="0"/>
              <a:t>, </a:t>
            </a:r>
            <a:r>
              <a:rPr lang="en-GB" sz="1100" i="1" dirty="0"/>
              <a:t>6</a:t>
            </a:r>
            <a:r>
              <a:rPr lang="en-GB" sz="1100" dirty="0"/>
              <a:t>(6), pp.1293-1305.</a:t>
            </a:r>
          </a:p>
        </p:txBody>
      </p:sp>
    </p:spTree>
    <p:extLst>
      <p:ext uri="{BB962C8B-B14F-4D97-AF65-F5344CB8AC3E}">
        <p14:creationId xmlns:p14="http://schemas.microsoft.com/office/powerpoint/2010/main" val="36568114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F8D3D3-FDE3-4E7A-E40B-CCB0E97D4199}"/>
              </a:ext>
            </a:extLst>
          </p:cNvPr>
          <p:cNvSpPr>
            <a:spLocks noGrp="1"/>
          </p:cNvSpPr>
          <p:nvPr>
            <p:ph type="body" idx="1"/>
          </p:nvPr>
        </p:nvSpPr>
        <p:spPr>
          <a:xfrm>
            <a:off x="415600" y="1100592"/>
            <a:ext cx="11360800" cy="1518294"/>
          </a:xfrm>
        </p:spPr>
        <p:txBody>
          <a:bodyPr/>
          <a:lstStyle/>
          <a:p>
            <a:pPr marL="114300" indent="0">
              <a:buNone/>
            </a:pPr>
            <a:r>
              <a:rPr lang="en-GB" sz="2000" dirty="0"/>
              <a:t>Interest in extrinsic regression (TSER) is research much more recent than TSC.</a:t>
            </a:r>
          </a:p>
          <a:p>
            <a:pPr marL="114300" indent="0">
              <a:buNone/>
            </a:pPr>
            <a:endParaRPr lang="en-GB" sz="2000" dirty="0"/>
          </a:p>
          <a:p>
            <a:pPr marL="342900" indent="-342900" algn="l">
              <a:buFont typeface="Arial" panose="020B0604020202020204" pitchFamily="34" charset="0"/>
              <a:buChar char="•"/>
            </a:pPr>
            <a:r>
              <a:rPr lang="en-AU" sz="2000" dirty="0" err="1"/>
              <a:t>DrCIF</a:t>
            </a:r>
            <a:r>
              <a:rPr lang="en-AU" sz="2000" dirty="0"/>
              <a:t> regressor the only algorithm from our comparison better than a standard regressor</a:t>
            </a:r>
          </a:p>
          <a:p>
            <a:pPr marL="342900" indent="-342900" algn="l">
              <a:buFont typeface="Arial" panose="020B0604020202020204" pitchFamily="34" charset="0"/>
              <a:buChar char="•"/>
            </a:pPr>
            <a:r>
              <a:rPr lang="en-AU" sz="2000" dirty="0" err="1"/>
              <a:t>InceptionTime</a:t>
            </a:r>
            <a:r>
              <a:rPr lang="en-AU" sz="2000" dirty="0"/>
              <a:t> has high variance, sometimes failing spectacularly (good overall rank, very bad average MSE)</a:t>
            </a:r>
          </a:p>
          <a:p>
            <a:pPr marL="342900" indent="-342900" algn="l">
              <a:buFont typeface="Arial" panose="020B0604020202020204" pitchFamily="34" charset="0"/>
              <a:buChar char="•"/>
            </a:pPr>
            <a:r>
              <a:rPr lang="en-AU" sz="2000" dirty="0"/>
              <a:t>Others TSC algorithms may need regression specific adaptation</a:t>
            </a:r>
          </a:p>
          <a:p>
            <a:pPr marL="114300" indent="0">
              <a:buNone/>
            </a:pPr>
            <a:endParaRPr lang="en-GB" sz="2000" dirty="0"/>
          </a:p>
        </p:txBody>
      </p:sp>
      <p:sp>
        <p:nvSpPr>
          <p:cNvPr id="3" name="Title 2">
            <a:extLst>
              <a:ext uri="{FF2B5EF4-FFF2-40B4-BE49-F238E27FC236}">
                <a16:creationId xmlns:a16="http://schemas.microsoft.com/office/drawing/2014/main" id="{35395EC2-5F37-AD61-C950-1F5C38AB3ACB}"/>
              </a:ext>
            </a:extLst>
          </p:cNvPr>
          <p:cNvSpPr>
            <a:spLocks noGrp="1"/>
          </p:cNvSpPr>
          <p:nvPr>
            <p:ph type="title"/>
          </p:nvPr>
        </p:nvSpPr>
        <p:spPr/>
        <p:txBody>
          <a:bodyPr/>
          <a:lstStyle/>
          <a:p>
            <a:r>
              <a:rPr lang="en-GB" dirty="0"/>
              <a:t>Regression Comparison</a:t>
            </a:r>
          </a:p>
        </p:txBody>
      </p:sp>
      <p:pic>
        <p:nvPicPr>
          <p:cNvPr id="6" name="Picture 5">
            <a:extLst>
              <a:ext uri="{FF2B5EF4-FFF2-40B4-BE49-F238E27FC236}">
                <a16:creationId xmlns:a16="http://schemas.microsoft.com/office/drawing/2014/main" id="{386E593F-46F5-A696-F01D-194B8A33A46A}"/>
              </a:ext>
            </a:extLst>
          </p:cNvPr>
          <p:cNvPicPr>
            <a:picLocks noChangeAspect="1"/>
          </p:cNvPicPr>
          <p:nvPr/>
        </p:nvPicPr>
        <p:blipFill>
          <a:blip r:embed="rId2"/>
          <a:stretch>
            <a:fillRect/>
          </a:stretch>
        </p:blipFill>
        <p:spPr>
          <a:xfrm>
            <a:off x="2971837" y="3130018"/>
            <a:ext cx="6629364" cy="3187654"/>
          </a:xfrm>
          <a:prstGeom prst="rect">
            <a:avLst/>
          </a:prstGeom>
        </p:spPr>
      </p:pic>
      <p:sp>
        <p:nvSpPr>
          <p:cNvPr id="7" name="Text Placeholder 1">
            <a:extLst>
              <a:ext uri="{FF2B5EF4-FFF2-40B4-BE49-F238E27FC236}">
                <a16:creationId xmlns:a16="http://schemas.microsoft.com/office/drawing/2014/main" id="{FAC14BAF-9C25-2452-DAF6-7D5434A97090}"/>
              </a:ext>
            </a:extLst>
          </p:cNvPr>
          <p:cNvSpPr txBox="1">
            <a:spLocks/>
          </p:cNvSpPr>
          <p:nvPr/>
        </p:nvSpPr>
        <p:spPr>
          <a:xfrm>
            <a:off x="0" y="6065468"/>
            <a:ext cx="12192000" cy="293768"/>
          </a:xfrm>
          <a:prstGeom prst="rect">
            <a:avLst/>
          </a:prstGeom>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500064"/>
              </a:buClr>
              <a:buSzPts val="1800"/>
              <a:buFont typeface="Arial"/>
              <a:buChar char="●"/>
              <a:defRPr sz="1800" b="0" i="0" u="none" strike="noStrike" cap="none">
                <a:solidFill>
                  <a:schemeClr val="tx1"/>
                </a:solidFill>
                <a:latin typeface="Aptos" panose="020B0004020202020204" pitchFamily="34" charset="0"/>
                <a:ea typeface="Arial"/>
                <a:cs typeface="Arial"/>
                <a:sym typeface="Arial"/>
              </a:defRPr>
            </a:lvl1pPr>
            <a:lvl2pPr marL="914400" marR="0" lvl="1"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14300" indent="0">
              <a:buFont typeface="Arial"/>
              <a:buNone/>
            </a:pPr>
            <a:r>
              <a:rPr lang="en-GB" sz="1100" dirty="0"/>
              <a:t>Tan, C.W., </a:t>
            </a:r>
            <a:r>
              <a:rPr lang="en-GB" sz="1100" dirty="0" err="1"/>
              <a:t>Bergmeir</a:t>
            </a:r>
            <a:r>
              <a:rPr lang="en-GB" sz="1100" dirty="0"/>
              <a:t>, C., </a:t>
            </a:r>
            <a:r>
              <a:rPr lang="en-GB" sz="1100" dirty="0" err="1"/>
              <a:t>Petitjean</a:t>
            </a:r>
            <a:r>
              <a:rPr lang="en-GB" sz="1100" dirty="0"/>
              <a:t>, F. and Webb, G.I., 2021. Time series extrinsic regression: Predicting numeric values from time series data. </a:t>
            </a:r>
            <a:r>
              <a:rPr lang="en-GB" sz="1100" i="1" dirty="0"/>
              <a:t>Data Mining and Knowledge Discovery</a:t>
            </a:r>
            <a:r>
              <a:rPr lang="en-GB" sz="1100" dirty="0"/>
              <a:t>, </a:t>
            </a:r>
            <a:r>
              <a:rPr lang="en-GB" sz="1100" i="1" dirty="0"/>
              <a:t>35</a:t>
            </a:r>
            <a:r>
              <a:rPr lang="en-GB" sz="1100" dirty="0"/>
              <a:t>(3), pp.1032-1060.</a:t>
            </a:r>
          </a:p>
          <a:p>
            <a:pPr marL="114300" indent="0">
              <a:buFont typeface="Arial"/>
              <a:buNone/>
            </a:pPr>
            <a:r>
              <a:rPr lang="en-GB" sz="1100" dirty="0"/>
              <a:t>Guijo-Rubio, D., Middlehurst, M., </a:t>
            </a:r>
            <a:r>
              <a:rPr lang="en-GB" sz="1100" dirty="0" err="1"/>
              <a:t>Arcencio</a:t>
            </a:r>
            <a:r>
              <a:rPr lang="en-GB" sz="1100" dirty="0"/>
              <a:t>, G., Silva, D.F. and Bagnall, A., 2024. Unsupervised feature based algorithms for time series extrinsic regression. </a:t>
            </a:r>
            <a:r>
              <a:rPr lang="en-GB" sz="1100" i="1" dirty="0"/>
              <a:t>Data Mining and Knowledge Discovery</a:t>
            </a:r>
            <a:r>
              <a:rPr lang="en-GB" sz="1100" dirty="0"/>
              <a:t>, pp.1-45.</a:t>
            </a:r>
          </a:p>
        </p:txBody>
      </p:sp>
    </p:spTree>
    <p:extLst>
      <p:ext uri="{BB962C8B-B14F-4D97-AF65-F5344CB8AC3E}">
        <p14:creationId xmlns:p14="http://schemas.microsoft.com/office/powerpoint/2010/main" val="24673284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C8D4CF0-ABB0-1186-6B90-63E21C28CCAC}"/>
              </a:ext>
            </a:extLst>
          </p:cNvPr>
          <p:cNvSpPr txBox="1">
            <a:spLocks/>
          </p:cNvSpPr>
          <p:nvPr/>
        </p:nvSpPr>
        <p:spPr>
          <a:xfrm>
            <a:off x="270127" y="114301"/>
            <a:ext cx="11360800" cy="2254826"/>
          </a:xfrm>
          <a:prstGeom prst="rect">
            <a:avLst/>
          </a:prstGeom>
          <a:noFill/>
        </p:spPr>
        <p:txBody>
          <a:bodyPr spcFirstLastPara="1" wrap="square" lIns="91425" tIns="91425" rIns="91425" bIns="91425" anchor="b"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5200"/>
              <a:buFont typeface="Arial"/>
              <a:buNone/>
              <a:defRPr sz="5200" b="0" i="0" u="none" strike="noStrike" cap="none">
                <a:solidFill>
                  <a:schemeClr val="tx1"/>
                </a:solidFill>
                <a:latin typeface="Aptos" panose="020B0004020202020204" pitchFamily="34" charset="0"/>
                <a:ea typeface="Arial"/>
                <a:cs typeface="Arial"/>
                <a:sym typeface="Arial"/>
              </a:defRPr>
            </a:lvl1pPr>
            <a:lvl2pPr marR="0" lvl="1"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9pPr>
          </a:lstStyle>
          <a:p>
            <a:r>
              <a:rPr lang="en-GB" sz="4800" dirty="0"/>
              <a:t>Thanks for listening!</a:t>
            </a:r>
            <a:br>
              <a:rPr lang="en-GB" sz="4800" dirty="0"/>
            </a:br>
            <a:r>
              <a:rPr lang="en-GB" sz="4000" dirty="0"/>
              <a:t>Next up: Clustering</a:t>
            </a:r>
            <a:endParaRPr lang="en-GB" sz="4800" dirty="0"/>
          </a:p>
        </p:txBody>
      </p:sp>
      <p:sp>
        <p:nvSpPr>
          <p:cNvPr id="6" name="Google Shape;115;p22">
            <a:extLst>
              <a:ext uri="{FF2B5EF4-FFF2-40B4-BE49-F238E27FC236}">
                <a16:creationId xmlns:a16="http://schemas.microsoft.com/office/drawing/2014/main" id="{7348E93E-9A8A-367B-72A9-E84645494027}"/>
              </a:ext>
            </a:extLst>
          </p:cNvPr>
          <p:cNvSpPr txBox="1">
            <a:spLocks/>
          </p:cNvSpPr>
          <p:nvPr/>
        </p:nvSpPr>
        <p:spPr>
          <a:xfrm>
            <a:off x="1835700" y="2691165"/>
            <a:ext cx="8520600" cy="1122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Arial"/>
              <a:buNone/>
              <a:defRPr sz="4800" b="0" i="0" u="none" strike="noStrike" cap="none">
                <a:solidFill>
                  <a:schemeClr val="bg1"/>
                </a:solidFill>
                <a:latin typeface="Arial"/>
                <a:ea typeface="Arial"/>
                <a:cs typeface="Arial"/>
                <a:sym typeface="Arial"/>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pPr marL="114300" indent="0">
              <a:buNone/>
            </a:pPr>
            <a:r>
              <a:rPr lang="en-GB" sz="2800" dirty="0">
                <a:solidFill>
                  <a:schemeClr val="tx1"/>
                </a:solidFill>
              </a:rPr>
              <a:t>For </a:t>
            </a:r>
            <a:r>
              <a:rPr lang="en-GB" sz="2800" i="1" dirty="0">
                <a:solidFill>
                  <a:schemeClr val="tx1"/>
                </a:solidFill>
              </a:rPr>
              <a:t>aeon</a:t>
            </a:r>
            <a:r>
              <a:rPr lang="en-GB" sz="2800" dirty="0">
                <a:solidFill>
                  <a:schemeClr val="tx1"/>
                </a:solidFill>
              </a:rPr>
              <a:t> example code see:</a:t>
            </a:r>
            <a:br>
              <a:rPr lang="en-GB" sz="2800" i="1">
                <a:solidFill>
                  <a:schemeClr val="tx1"/>
                </a:solidFill>
              </a:rPr>
            </a:br>
            <a:r>
              <a:rPr lang="en-GB" sz="2000" i="1">
                <a:solidFill>
                  <a:schemeClr val="tx1"/>
                </a:solidFill>
              </a:rPr>
              <a:t>part2_</a:t>
            </a:r>
            <a:r>
              <a:rPr lang="en-GB" sz="2000" i="1" dirty="0">
                <a:solidFill>
                  <a:schemeClr val="tx1"/>
                </a:solidFill>
              </a:rPr>
              <a:t>classification_regression.ipynb</a:t>
            </a:r>
            <a:endParaRPr lang="en-GB" sz="2800" i="1" dirty="0">
              <a:solidFill>
                <a:schemeClr val="tx1"/>
              </a:solidFill>
            </a:endParaRPr>
          </a:p>
        </p:txBody>
      </p:sp>
      <p:sp>
        <p:nvSpPr>
          <p:cNvPr id="7" name="Google Shape;115;p22">
            <a:extLst>
              <a:ext uri="{FF2B5EF4-FFF2-40B4-BE49-F238E27FC236}">
                <a16:creationId xmlns:a16="http://schemas.microsoft.com/office/drawing/2014/main" id="{24F4759F-A080-63EC-9DB1-E7EDC47E77D3}"/>
              </a:ext>
            </a:extLst>
          </p:cNvPr>
          <p:cNvSpPr txBox="1">
            <a:spLocks/>
          </p:cNvSpPr>
          <p:nvPr/>
        </p:nvSpPr>
        <p:spPr>
          <a:xfrm>
            <a:off x="1835700" y="4828229"/>
            <a:ext cx="8520600" cy="1122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Arial"/>
              <a:buNone/>
              <a:defRPr sz="4800" b="0" i="0" u="none" strike="noStrike" cap="none">
                <a:solidFill>
                  <a:schemeClr val="bg1"/>
                </a:solidFill>
                <a:latin typeface="Arial"/>
                <a:ea typeface="Arial"/>
                <a:cs typeface="Arial"/>
                <a:sym typeface="Arial"/>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pPr marL="114300" indent="0">
              <a:buNone/>
            </a:pPr>
            <a:r>
              <a:rPr lang="en-GB" sz="2800" dirty="0">
                <a:solidFill>
                  <a:schemeClr val="tx1"/>
                </a:solidFill>
              </a:rPr>
              <a:t>If you are interested in more, see the resources our KDD tutorial:</a:t>
            </a:r>
          </a:p>
          <a:p>
            <a:pPr marL="114300"/>
            <a:r>
              <a:rPr lang="en-GB" sz="1050" b="1" dirty="0"/>
              <a:t>A Hands-on Introduction to Time Series Classification and Regression</a:t>
            </a:r>
          </a:p>
          <a:p>
            <a:pPr marL="114300" indent="0">
              <a:buNone/>
            </a:pPr>
            <a:r>
              <a:rPr lang="en-GB" sz="2000" dirty="0">
                <a:solidFill>
                  <a:schemeClr val="tx1"/>
                </a:solidFill>
              </a:rPr>
              <a:t>A Hands-on Introduction to Time Series Classification and Regression</a:t>
            </a:r>
          </a:p>
          <a:p>
            <a:pPr marL="114300" indent="0">
              <a:buNone/>
            </a:pPr>
            <a:r>
              <a:rPr lang="en-GB" sz="2000" dirty="0">
                <a:solidFill>
                  <a:schemeClr val="tx1"/>
                </a:solidFill>
                <a:hlinkClick r:id="rId2"/>
              </a:rPr>
              <a:t>https://aeon-tutorials.github.io/KDD-2024/</a:t>
            </a:r>
            <a:endParaRPr lang="en-GB" sz="2000" dirty="0">
              <a:solidFill>
                <a:schemeClr val="tx1"/>
              </a:solidFill>
            </a:endParaRPr>
          </a:p>
          <a:p>
            <a:pPr marL="114300" indent="0">
              <a:buNone/>
            </a:pPr>
            <a:endParaRPr lang="en-GB" sz="2000" dirty="0">
              <a:solidFill>
                <a:schemeClr val="tx1"/>
              </a:solidFill>
            </a:endParaRPr>
          </a:p>
        </p:txBody>
      </p:sp>
    </p:spTree>
    <p:extLst>
      <p:ext uri="{BB962C8B-B14F-4D97-AF65-F5344CB8AC3E}">
        <p14:creationId xmlns:p14="http://schemas.microsoft.com/office/powerpoint/2010/main" val="2568000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3676CD-4030-4F70-4CFD-10F740B68F2B}"/>
              </a:ext>
            </a:extLst>
          </p:cNvPr>
          <p:cNvSpPr>
            <a:spLocks noGrp="1"/>
          </p:cNvSpPr>
          <p:nvPr>
            <p:ph type="title"/>
          </p:nvPr>
        </p:nvSpPr>
        <p:spPr/>
        <p:txBody>
          <a:bodyPr/>
          <a:lstStyle/>
          <a:p>
            <a:r>
              <a:rPr lang="en-GB" dirty="0"/>
              <a:t>TSC/TSER Research in 2024</a:t>
            </a:r>
          </a:p>
        </p:txBody>
      </p:sp>
      <p:pic>
        <p:nvPicPr>
          <p:cNvPr id="4" name="Picture 3">
            <a:extLst>
              <a:ext uri="{FF2B5EF4-FFF2-40B4-BE49-F238E27FC236}">
                <a16:creationId xmlns:a16="http://schemas.microsoft.com/office/drawing/2014/main" id="{FC1BD197-9B3D-75C9-3E28-E86CA88C9020}"/>
              </a:ext>
            </a:extLst>
          </p:cNvPr>
          <p:cNvPicPr>
            <a:picLocks noChangeAspect="1"/>
          </p:cNvPicPr>
          <p:nvPr/>
        </p:nvPicPr>
        <p:blipFill>
          <a:blip r:embed="rId3"/>
          <a:stretch>
            <a:fillRect/>
          </a:stretch>
        </p:blipFill>
        <p:spPr>
          <a:xfrm>
            <a:off x="6096000" y="1184625"/>
            <a:ext cx="5181830" cy="2278003"/>
          </a:xfrm>
          <a:prstGeom prst="rect">
            <a:avLst/>
          </a:prstGeom>
        </p:spPr>
      </p:pic>
      <p:pic>
        <p:nvPicPr>
          <p:cNvPr id="5" name="Picture 4">
            <a:extLst>
              <a:ext uri="{FF2B5EF4-FFF2-40B4-BE49-F238E27FC236}">
                <a16:creationId xmlns:a16="http://schemas.microsoft.com/office/drawing/2014/main" id="{CC555B76-A073-56B6-DF27-39BBBC8CE29B}"/>
              </a:ext>
            </a:extLst>
          </p:cNvPr>
          <p:cNvPicPr>
            <a:picLocks noChangeAspect="1"/>
          </p:cNvPicPr>
          <p:nvPr/>
        </p:nvPicPr>
        <p:blipFill>
          <a:blip r:embed="rId4"/>
          <a:stretch>
            <a:fillRect/>
          </a:stretch>
        </p:blipFill>
        <p:spPr>
          <a:xfrm>
            <a:off x="6599105" y="3968732"/>
            <a:ext cx="4605988" cy="2171394"/>
          </a:xfrm>
          <a:prstGeom prst="rect">
            <a:avLst/>
          </a:prstGeom>
        </p:spPr>
      </p:pic>
      <p:sp>
        <p:nvSpPr>
          <p:cNvPr id="6" name="TextBox 5">
            <a:extLst>
              <a:ext uri="{FF2B5EF4-FFF2-40B4-BE49-F238E27FC236}">
                <a16:creationId xmlns:a16="http://schemas.microsoft.com/office/drawing/2014/main" id="{92EC0A14-05E5-331A-A1E0-EFBD570A1EEC}"/>
              </a:ext>
            </a:extLst>
          </p:cNvPr>
          <p:cNvSpPr txBox="1"/>
          <p:nvPr/>
        </p:nvSpPr>
        <p:spPr>
          <a:xfrm>
            <a:off x="2228614" y="4891763"/>
            <a:ext cx="3765479" cy="1323439"/>
          </a:xfrm>
          <a:prstGeom prst="rect">
            <a:avLst/>
          </a:prstGeom>
          <a:noFill/>
          <a:ln>
            <a:noFill/>
          </a:ln>
        </p:spPr>
        <p:txBody>
          <a:bodyPr wrap="square" rtlCol="0">
            <a:spAutoFit/>
          </a:bodyPr>
          <a:lstStyle/>
          <a:p>
            <a:r>
              <a:rPr lang="en-GB" sz="2000" dirty="0">
                <a:latin typeface="Aptos" panose="020B0004020202020204" pitchFamily="34" charset="0"/>
              </a:rPr>
              <a:t>Regression archive launched with 60+ datasets.</a:t>
            </a:r>
          </a:p>
          <a:p>
            <a:endParaRPr lang="en-GB" sz="2000" dirty="0">
              <a:latin typeface="Aptos" panose="020B0004020202020204" pitchFamily="34" charset="0"/>
            </a:endParaRPr>
          </a:p>
          <a:p>
            <a:endParaRPr lang="en-GB" sz="2000" dirty="0">
              <a:latin typeface="Aptos" panose="020B0004020202020204" pitchFamily="34" charset="0"/>
            </a:endParaRPr>
          </a:p>
        </p:txBody>
      </p:sp>
      <p:sp>
        <p:nvSpPr>
          <p:cNvPr id="7" name="TextBox 6">
            <a:extLst>
              <a:ext uri="{FF2B5EF4-FFF2-40B4-BE49-F238E27FC236}">
                <a16:creationId xmlns:a16="http://schemas.microsoft.com/office/drawing/2014/main" id="{73B438A2-4AB5-0BF1-5684-58740566964D}"/>
              </a:ext>
            </a:extLst>
          </p:cNvPr>
          <p:cNvSpPr txBox="1"/>
          <p:nvPr/>
        </p:nvSpPr>
        <p:spPr>
          <a:xfrm>
            <a:off x="2238506" y="1797784"/>
            <a:ext cx="3857494" cy="2554545"/>
          </a:xfrm>
          <a:prstGeom prst="rect">
            <a:avLst/>
          </a:prstGeom>
          <a:noFill/>
          <a:ln>
            <a:noFill/>
          </a:ln>
        </p:spPr>
        <p:txBody>
          <a:bodyPr wrap="square" rtlCol="0">
            <a:spAutoFit/>
          </a:bodyPr>
          <a:lstStyle/>
          <a:p>
            <a:r>
              <a:rPr lang="en-GB" sz="2000" dirty="0">
                <a:latin typeface="Aptos" panose="020B0004020202020204" pitchFamily="34" charset="0"/>
              </a:rPr>
              <a:t>A lot of new algorithms have developed in the years since the original </a:t>
            </a:r>
            <a:r>
              <a:rPr lang="en-GB" sz="2000" dirty="0" err="1">
                <a:latin typeface="Aptos" panose="020B0004020202020204" pitchFamily="34" charset="0"/>
              </a:rPr>
              <a:t>bakeoff</a:t>
            </a:r>
            <a:r>
              <a:rPr lang="en-GB" sz="2000" dirty="0">
                <a:latin typeface="Aptos" panose="020B0004020202020204" pitchFamily="34" charset="0"/>
              </a:rPr>
              <a:t>, prompting a fresh comparison.</a:t>
            </a:r>
          </a:p>
          <a:p>
            <a:endParaRPr lang="en-GB" sz="2000" dirty="0">
              <a:latin typeface="Aptos" panose="020B0004020202020204" pitchFamily="34" charset="0"/>
            </a:endParaRPr>
          </a:p>
          <a:p>
            <a:endParaRPr lang="en-GB" sz="2000" dirty="0">
              <a:latin typeface="Aptos" panose="020B0004020202020204" pitchFamily="34" charset="0"/>
            </a:endParaRPr>
          </a:p>
          <a:p>
            <a:r>
              <a:rPr lang="en-GB" sz="2000" dirty="0">
                <a:latin typeface="Aptos" panose="020B0004020202020204" pitchFamily="34" charset="0"/>
              </a:rPr>
              <a:t>UCR Archive expanded to 150+ problems.</a:t>
            </a:r>
          </a:p>
        </p:txBody>
      </p:sp>
      <p:pic>
        <p:nvPicPr>
          <p:cNvPr id="8" name="Picture 7">
            <a:extLst>
              <a:ext uri="{FF2B5EF4-FFF2-40B4-BE49-F238E27FC236}">
                <a16:creationId xmlns:a16="http://schemas.microsoft.com/office/drawing/2014/main" id="{B732C332-76E1-0CFC-952A-BA79BC193B19}"/>
              </a:ext>
            </a:extLst>
          </p:cNvPr>
          <p:cNvPicPr>
            <a:picLocks noChangeAspect="1"/>
          </p:cNvPicPr>
          <p:nvPr/>
        </p:nvPicPr>
        <p:blipFill>
          <a:blip r:embed="rId5"/>
          <a:stretch>
            <a:fillRect/>
          </a:stretch>
        </p:blipFill>
        <p:spPr>
          <a:xfrm>
            <a:off x="43107" y="977465"/>
            <a:ext cx="1485900" cy="1118335"/>
          </a:xfrm>
          <a:prstGeom prst="rect">
            <a:avLst/>
          </a:prstGeom>
        </p:spPr>
      </p:pic>
      <p:pic>
        <p:nvPicPr>
          <p:cNvPr id="9" name="Picture 6" descr="http://creativedesign.ucr.edu/images/ism/wordmark_big.gif">
            <a:extLst>
              <a:ext uri="{FF2B5EF4-FFF2-40B4-BE49-F238E27FC236}">
                <a16:creationId xmlns:a16="http://schemas.microsoft.com/office/drawing/2014/main" id="{DA6908DF-B149-D02D-3E09-0313407DF1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98" y="6215202"/>
            <a:ext cx="2185009" cy="43302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5768E02-490C-A996-C4B7-45524DE9AC85}"/>
              </a:ext>
            </a:extLst>
          </p:cNvPr>
          <p:cNvPicPr>
            <a:picLocks noChangeAspect="1"/>
          </p:cNvPicPr>
          <p:nvPr/>
        </p:nvPicPr>
        <p:blipFill>
          <a:blip r:embed="rId7"/>
          <a:stretch>
            <a:fillRect/>
          </a:stretch>
        </p:blipFill>
        <p:spPr>
          <a:xfrm>
            <a:off x="114029" y="5463955"/>
            <a:ext cx="1976980" cy="604939"/>
          </a:xfrm>
          <a:prstGeom prst="rect">
            <a:avLst/>
          </a:prstGeom>
        </p:spPr>
      </p:pic>
      <p:pic>
        <p:nvPicPr>
          <p:cNvPr id="11" name="Picture 10">
            <a:extLst>
              <a:ext uri="{FF2B5EF4-FFF2-40B4-BE49-F238E27FC236}">
                <a16:creationId xmlns:a16="http://schemas.microsoft.com/office/drawing/2014/main" id="{D4EBB0BA-B686-E85F-0CDC-9F943B567A1F}"/>
              </a:ext>
            </a:extLst>
          </p:cNvPr>
          <p:cNvPicPr>
            <a:picLocks noChangeAspect="1"/>
          </p:cNvPicPr>
          <p:nvPr/>
        </p:nvPicPr>
        <p:blipFill>
          <a:blip r:embed="rId8"/>
          <a:stretch>
            <a:fillRect/>
          </a:stretch>
        </p:blipFill>
        <p:spPr>
          <a:xfrm>
            <a:off x="53498" y="3954842"/>
            <a:ext cx="1600282" cy="1301817"/>
          </a:xfrm>
          <a:prstGeom prst="rect">
            <a:avLst/>
          </a:prstGeom>
        </p:spPr>
      </p:pic>
    </p:spTree>
    <p:extLst>
      <p:ext uri="{BB962C8B-B14F-4D97-AF65-F5344CB8AC3E}">
        <p14:creationId xmlns:p14="http://schemas.microsoft.com/office/powerpoint/2010/main" val="1077764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81D384-8D57-7E83-C6CA-B8EC99D2CC8A}"/>
              </a:ext>
            </a:extLst>
          </p:cNvPr>
          <p:cNvSpPr>
            <a:spLocks noGrp="1"/>
          </p:cNvSpPr>
          <p:nvPr>
            <p:ph type="title"/>
          </p:nvPr>
        </p:nvSpPr>
        <p:spPr/>
        <p:txBody>
          <a:bodyPr/>
          <a:lstStyle/>
          <a:p>
            <a:r>
              <a:rPr lang="en-GB" dirty="0"/>
              <a:t>A Taxonomy of Algorithms</a:t>
            </a:r>
          </a:p>
        </p:txBody>
      </p:sp>
      <p:pic>
        <p:nvPicPr>
          <p:cNvPr id="4" name="Picture 3">
            <a:extLst>
              <a:ext uri="{FF2B5EF4-FFF2-40B4-BE49-F238E27FC236}">
                <a16:creationId xmlns:a16="http://schemas.microsoft.com/office/drawing/2014/main" id="{563F9707-4664-80FD-C9EB-E95DDFC1210E}"/>
              </a:ext>
            </a:extLst>
          </p:cNvPr>
          <p:cNvPicPr>
            <a:picLocks noChangeAspect="1"/>
          </p:cNvPicPr>
          <p:nvPr/>
        </p:nvPicPr>
        <p:blipFill>
          <a:blip r:embed="rId2"/>
          <a:stretch>
            <a:fillRect/>
          </a:stretch>
        </p:blipFill>
        <p:spPr>
          <a:xfrm>
            <a:off x="122798" y="1155934"/>
            <a:ext cx="11734384" cy="5508449"/>
          </a:xfrm>
          <a:prstGeom prst="rect">
            <a:avLst/>
          </a:prstGeom>
        </p:spPr>
      </p:pic>
      <p:sp>
        <p:nvSpPr>
          <p:cNvPr id="2" name="Rectangle 1">
            <a:extLst>
              <a:ext uri="{FF2B5EF4-FFF2-40B4-BE49-F238E27FC236}">
                <a16:creationId xmlns:a16="http://schemas.microsoft.com/office/drawing/2014/main" id="{D8234835-0E01-7826-7789-7D63ECC556B0}"/>
              </a:ext>
            </a:extLst>
          </p:cNvPr>
          <p:cNvSpPr/>
          <p:nvPr/>
        </p:nvSpPr>
        <p:spPr>
          <a:xfrm>
            <a:off x="4759036" y="3293918"/>
            <a:ext cx="1818409" cy="582879"/>
          </a:xfrm>
          <a:prstGeom prst="rect">
            <a:avLst/>
          </a:prstGeom>
          <a:solidFill>
            <a:srgbClr val="C0D0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1"/>
                </a:solidFill>
              </a:rPr>
              <a:t>TSC/TSER</a:t>
            </a:r>
          </a:p>
        </p:txBody>
      </p:sp>
    </p:spTree>
    <p:extLst>
      <p:ext uri="{BB962C8B-B14F-4D97-AF65-F5344CB8AC3E}">
        <p14:creationId xmlns:p14="http://schemas.microsoft.com/office/powerpoint/2010/main" val="3132647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B4AE85-CAF0-1FBF-CC7A-8CB7A3C062A2}"/>
              </a:ext>
            </a:extLst>
          </p:cNvPr>
          <p:cNvSpPr>
            <a:spLocks noGrp="1"/>
          </p:cNvSpPr>
          <p:nvPr>
            <p:ph type="body" idx="1"/>
          </p:nvPr>
        </p:nvSpPr>
        <p:spPr>
          <a:xfrm>
            <a:off x="415600" y="1431955"/>
            <a:ext cx="11045573" cy="2172922"/>
          </a:xfrm>
        </p:spPr>
        <p:txBody>
          <a:bodyPr/>
          <a:lstStyle/>
          <a:p>
            <a:pPr marL="114300" indent="0">
              <a:buNone/>
            </a:pPr>
            <a:r>
              <a:rPr lang="en-GB" sz="2000" dirty="0"/>
              <a:t>Some of the earliest TSC and TSER approaches assessed similarity of series through measures of distance using a nearest neighbour estimator.</a:t>
            </a:r>
          </a:p>
          <a:p>
            <a:pPr marL="114300" indent="0">
              <a:buNone/>
            </a:pPr>
            <a:endParaRPr lang="en-GB" sz="2000" dirty="0"/>
          </a:p>
          <a:p>
            <a:pPr marL="114300" indent="0">
              <a:buNone/>
            </a:pPr>
            <a:r>
              <a:rPr lang="en-GB" sz="2000" dirty="0"/>
              <a:t>Distances are used throughout time series machine learning; we will not cover them in detail here.</a:t>
            </a:r>
          </a:p>
        </p:txBody>
      </p:sp>
      <p:sp>
        <p:nvSpPr>
          <p:cNvPr id="3" name="Title 2">
            <a:extLst>
              <a:ext uri="{FF2B5EF4-FFF2-40B4-BE49-F238E27FC236}">
                <a16:creationId xmlns:a16="http://schemas.microsoft.com/office/drawing/2014/main" id="{D222E6D6-2D8D-4D7C-2B36-3123DD23DCEE}"/>
              </a:ext>
            </a:extLst>
          </p:cNvPr>
          <p:cNvSpPr>
            <a:spLocks noGrp="1"/>
          </p:cNvSpPr>
          <p:nvPr>
            <p:ph type="title"/>
          </p:nvPr>
        </p:nvSpPr>
        <p:spPr/>
        <p:txBody>
          <a:bodyPr/>
          <a:lstStyle/>
          <a:p>
            <a:r>
              <a:rPr lang="en-GB" dirty="0"/>
              <a:t>Distance-based Algorithms</a:t>
            </a:r>
          </a:p>
        </p:txBody>
      </p:sp>
      <p:pic>
        <p:nvPicPr>
          <p:cNvPr id="4" name="Graphic 18">
            <a:extLst>
              <a:ext uri="{FF2B5EF4-FFF2-40B4-BE49-F238E27FC236}">
                <a16:creationId xmlns:a16="http://schemas.microsoft.com/office/drawing/2014/main" id="{98C46EC8-338C-D20B-BE3E-232C29A431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47700" y="4241031"/>
            <a:ext cx="6625745" cy="2277600"/>
          </a:xfrm>
          <a:prstGeom prst="rect">
            <a:avLst/>
          </a:prstGeom>
        </p:spPr>
      </p:pic>
      <p:pic>
        <p:nvPicPr>
          <p:cNvPr id="5" name="Graphic 18">
            <a:extLst>
              <a:ext uri="{FF2B5EF4-FFF2-40B4-BE49-F238E27FC236}">
                <a16:creationId xmlns:a16="http://schemas.microsoft.com/office/drawing/2014/main" id="{98C46EC8-338C-D20B-BE3E-232C29A431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03818" y="4241031"/>
            <a:ext cx="6625744" cy="2277600"/>
          </a:xfrm>
          <a:prstGeom prst="rect">
            <a:avLst/>
          </a:prstGeom>
        </p:spPr>
      </p:pic>
      <p:sp>
        <p:nvSpPr>
          <p:cNvPr id="6" name="TextBox 5">
            <a:extLst>
              <a:ext uri="{FF2B5EF4-FFF2-40B4-BE49-F238E27FC236}">
                <a16:creationId xmlns:a16="http://schemas.microsoft.com/office/drawing/2014/main" id="{F1899DB5-DE98-9908-FE72-A77EDE950536}"/>
              </a:ext>
            </a:extLst>
          </p:cNvPr>
          <p:cNvSpPr txBox="1"/>
          <p:nvPr/>
        </p:nvSpPr>
        <p:spPr>
          <a:xfrm>
            <a:off x="929751" y="3261235"/>
            <a:ext cx="3765479" cy="1323439"/>
          </a:xfrm>
          <a:prstGeom prst="rect">
            <a:avLst/>
          </a:prstGeom>
          <a:noFill/>
          <a:ln>
            <a:noFill/>
          </a:ln>
        </p:spPr>
        <p:txBody>
          <a:bodyPr wrap="square" rtlCol="0">
            <a:spAutoFit/>
          </a:bodyPr>
          <a:lstStyle/>
          <a:p>
            <a:pPr algn="ctr"/>
            <a:r>
              <a:rPr lang="en-GB" sz="2000" dirty="0">
                <a:latin typeface="Aptos" panose="020B0004020202020204" pitchFamily="34" charset="0"/>
              </a:rPr>
              <a:t>Direct distances</a:t>
            </a:r>
          </a:p>
          <a:p>
            <a:pPr algn="ctr"/>
            <a:r>
              <a:rPr lang="en-GB" sz="2000" dirty="0">
                <a:latin typeface="Aptos" panose="020B0004020202020204" pitchFamily="34" charset="0"/>
              </a:rPr>
              <a:t>(Euclidean distance)</a:t>
            </a:r>
          </a:p>
          <a:p>
            <a:pPr algn="ctr"/>
            <a:endParaRPr lang="en-GB" sz="2000" dirty="0">
              <a:latin typeface="Aptos" panose="020B0004020202020204" pitchFamily="34" charset="0"/>
            </a:endParaRPr>
          </a:p>
          <a:p>
            <a:pPr algn="ctr"/>
            <a:endParaRPr lang="en-GB" sz="2000" dirty="0">
              <a:latin typeface="Aptos" panose="020B0004020202020204" pitchFamily="34" charset="0"/>
            </a:endParaRPr>
          </a:p>
        </p:txBody>
      </p:sp>
      <p:sp>
        <p:nvSpPr>
          <p:cNvPr id="7" name="TextBox 6">
            <a:extLst>
              <a:ext uri="{FF2B5EF4-FFF2-40B4-BE49-F238E27FC236}">
                <a16:creationId xmlns:a16="http://schemas.microsoft.com/office/drawing/2014/main" id="{A4008786-A8FF-FC0F-BA55-E6FC5DF46CDC}"/>
              </a:ext>
            </a:extLst>
          </p:cNvPr>
          <p:cNvSpPr txBox="1"/>
          <p:nvPr/>
        </p:nvSpPr>
        <p:spPr>
          <a:xfrm>
            <a:off x="6423079" y="3271626"/>
            <a:ext cx="3765479" cy="1323439"/>
          </a:xfrm>
          <a:prstGeom prst="rect">
            <a:avLst/>
          </a:prstGeom>
          <a:noFill/>
          <a:ln>
            <a:noFill/>
          </a:ln>
        </p:spPr>
        <p:txBody>
          <a:bodyPr wrap="square" rtlCol="0">
            <a:spAutoFit/>
          </a:bodyPr>
          <a:lstStyle/>
          <a:p>
            <a:pPr algn="ctr"/>
            <a:r>
              <a:rPr lang="en-GB" sz="2000" dirty="0">
                <a:latin typeface="Aptos" panose="020B0004020202020204" pitchFamily="34" charset="0"/>
              </a:rPr>
              <a:t>Elastic distances</a:t>
            </a:r>
          </a:p>
          <a:p>
            <a:pPr algn="ctr"/>
            <a:r>
              <a:rPr lang="en-GB" sz="2000" dirty="0">
                <a:latin typeface="Aptos" panose="020B0004020202020204" pitchFamily="34" charset="0"/>
              </a:rPr>
              <a:t>(Dynamic time warping)</a:t>
            </a:r>
          </a:p>
          <a:p>
            <a:pPr algn="ctr"/>
            <a:endParaRPr lang="en-GB" sz="2000" dirty="0">
              <a:latin typeface="Aptos" panose="020B0004020202020204" pitchFamily="34" charset="0"/>
            </a:endParaRPr>
          </a:p>
          <a:p>
            <a:pPr algn="ctr"/>
            <a:endParaRPr lang="en-GB" sz="2000" dirty="0">
              <a:latin typeface="Aptos" panose="020B0004020202020204" pitchFamily="34" charset="0"/>
            </a:endParaRPr>
          </a:p>
        </p:txBody>
      </p:sp>
    </p:spTree>
    <p:extLst>
      <p:ext uri="{BB962C8B-B14F-4D97-AF65-F5344CB8AC3E}">
        <p14:creationId xmlns:p14="http://schemas.microsoft.com/office/powerpoint/2010/main" val="3418658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03A6E2-70A5-FA06-BB2D-25E3D3A9108A}"/>
              </a:ext>
            </a:extLst>
          </p:cNvPr>
          <p:cNvSpPr>
            <a:spLocks noGrp="1"/>
          </p:cNvSpPr>
          <p:nvPr>
            <p:ph type="body" idx="1"/>
          </p:nvPr>
        </p:nvSpPr>
        <p:spPr>
          <a:xfrm>
            <a:off x="415600" y="1536633"/>
            <a:ext cx="4094055" cy="4555200"/>
          </a:xfrm>
        </p:spPr>
        <p:txBody>
          <a:bodyPr/>
          <a:lstStyle/>
          <a:p>
            <a:pPr marL="114300" indent="0">
              <a:buNone/>
            </a:pPr>
            <a:r>
              <a:rPr lang="en-GB" sz="2000" dirty="0"/>
              <a:t>The most accurate distance-based approaches usually take the form of ensembles of multiple distances measures.</a:t>
            </a:r>
          </a:p>
          <a:p>
            <a:pPr marL="114300" indent="0">
              <a:buNone/>
            </a:pPr>
            <a:endParaRPr lang="en-GB" sz="2000" dirty="0"/>
          </a:p>
          <a:p>
            <a:pPr marL="114300" indent="0">
              <a:buNone/>
            </a:pPr>
            <a:r>
              <a:rPr lang="en-GB" sz="2000" dirty="0"/>
              <a:t>Two of these ensembles have shown to perform better than 1NN-DTW:</a:t>
            </a:r>
          </a:p>
          <a:p>
            <a:pPr marL="114300" indent="0">
              <a:buNone/>
            </a:pPr>
            <a:endParaRPr lang="en-GB" sz="2000" dirty="0"/>
          </a:p>
          <a:p>
            <a:r>
              <a:rPr lang="en-GB" sz="2000" dirty="0"/>
              <a:t>Elastic Ensemble</a:t>
            </a:r>
          </a:p>
          <a:p>
            <a:r>
              <a:rPr lang="en-GB" sz="2000" dirty="0"/>
              <a:t>Proximity Forest</a:t>
            </a:r>
          </a:p>
        </p:txBody>
      </p:sp>
      <p:sp>
        <p:nvSpPr>
          <p:cNvPr id="3" name="Title 2">
            <a:extLst>
              <a:ext uri="{FF2B5EF4-FFF2-40B4-BE49-F238E27FC236}">
                <a16:creationId xmlns:a16="http://schemas.microsoft.com/office/drawing/2014/main" id="{2D74736A-4D18-E7F5-1DE2-76E87215D65D}"/>
              </a:ext>
            </a:extLst>
          </p:cNvPr>
          <p:cNvSpPr>
            <a:spLocks noGrp="1"/>
          </p:cNvSpPr>
          <p:nvPr>
            <p:ph type="title"/>
          </p:nvPr>
        </p:nvSpPr>
        <p:spPr/>
        <p:txBody>
          <a:bodyPr/>
          <a:lstStyle/>
          <a:p>
            <a:r>
              <a:rPr lang="en-GB" dirty="0"/>
              <a:t>Distance-based Algorithms</a:t>
            </a:r>
          </a:p>
        </p:txBody>
      </p:sp>
      <p:pic>
        <p:nvPicPr>
          <p:cNvPr id="4" name="Google Shape;203;g60253e3d35_0_71">
            <a:extLst>
              <a:ext uri="{FF2B5EF4-FFF2-40B4-BE49-F238E27FC236}">
                <a16:creationId xmlns:a16="http://schemas.microsoft.com/office/drawing/2014/main" id="{0C1624B3-6904-1C1F-EFB7-271F1AA7D6E6}"/>
              </a:ext>
            </a:extLst>
          </p:cNvPr>
          <p:cNvPicPr preferRelativeResize="0"/>
          <p:nvPr/>
        </p:nvPicPr>
        <p:blipFill rotWithShape="1">
          <a:blip r:embed="rId3">
            <a:clrChange>
              <a:clrFrom>
                <a:srgbClr val="FFFFFF"/>
              </a:clrFrom>
              <a:clrTo>
                <a:srgbClr val="FFFFFF">
                  <a:alpha val="0"/>
                </a:srgbClr>
              </a:clrTo>
            </a:clrChange>
            <a:alphaModFix/>
          </a:blip>
          <a:srcRect/>
          <a:stretch/>
        </p:blipFill>
        <p:spPr>
          <a:xfrm>
            <a:off x="4416137" y="1296747"/>
            <a:ext cx="7682344" cy="4274287"/>
          </a:xfrm>
          <a:prstGeom prst="rect">
            <a:avLst/>
          </a:prstGeom>
          <a:noFill/>
          <a:ln>
            <a:noFill/>
          </a:ln>
        </p:spPr>
      </p:pic>
      <p:sp>
        <p:nvSpPr>
          <p:cNvPr id="5" name="Rectangle 4">
            <a:extLst>
              <a:ext uri="{FF2B5EF4-FFF2-40B4-BE49-F238E27FC236}">
                <a16:creationId xmlns:a16="http://schemas.microsoft.com/office/drawing/2014/main" id="{4A36D591-5493-7F71-D64F-A1CD08835AA9}"/>
              </a:ext>
            </a:extLst>
          </p:cNvPr>
          <p:cNvSpPr/>
          <p:nvPr/>
        </p:nvSpPr>
        <p:spPr>
          <a:xfrm>
            <a:off x="4916630" y="1058367"/>
            <a:ext cx="2003715" cy="41441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 Placeholder 1">
            <a:extLst>
              <a:ext uri="{FF2B5EF4-FFF2-40B4-BE49-F238E27FC236}">
                <a16:creationId xmlns:a16="http://schemas.microsoft.com/office/drawing/2014/main" id="{C318F6E2-112D-37E8-3FA2-07B6EA9C158A}"/>
              </a:ext>
            </a:extLst>
          </p:cNvPr>
          <p:cNvSpPr txBox="1">
            <a:spLocks/>
          </p:cNvSpPr>
          <p:nvPr/>
        </p:nvSpPr>
        <p:spPr>
          <a:xfrm>
            <a:off x="0" y="6132238"/>
            <a:ext cx="12192000" cy="719732"/>
          </a:xfrm>
          <a:prstGeom prst="rect">
            <a:avLst/>
          </a:prstGeom>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500064"/>
              </a:buClr>
              <a:buSzPts val="1800"/>
              <a:buFont typeface="Arial"/>
              <a:buChar char="●"/>
              <a:defRPr sz="1800" b="0" i="0" u="none" strike="noStrike" cap="none">
                <a:solidFill>
                  <a:schemeClr val="tx1"/>
                </a:solidFill>
                <a:latin typeface="Aptos" panose="020B0004020202020204" pitchFamily="34" charset="0"/>
                <a:ea typeface="Arial"/>
                <a:cs typeface="Arial"/>
                <a:sym typeface="Arial"/>
              </a:defRPr>
            </a:lvl1pPr>
            <a:lvl2pPr marL="914400" marR="0" lvl="1"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14300" indent="0">
              <a:buFont typeface="Arial"/>
              <a:buNone/>
            </a:pPr>
            <a:r>
              <a:rPr lang="en-GB" sz="1100" dirty="0"/>
              <a:t>Lines, J. and Bagnall, A., 2015. Time series classification with ensembles of elastic distance measures. </a:t>
            </a:r>
            <a:r>
              <a:rPr lang="en-GB" sz="1100" i="1" dirty="0"/>
              <a:t>Data Mining and Knowledge Discovery</a:t>
            </a:r>
            <a:r>
              <a:rPr lang="en-GB" sz="1100" dirty="0"/>
              <a:t>, </a:t>
            </a:r>
            <a:r>
              <a:rPr lang="en-GB" sz="1100" i="1" dirty="0"/>
              <a:t>29</a:t>
            </a:r>
            <a:r>
              <a:rPr lang="en-GB" sz="1100" dirty="0"/>
              <a:t>, pp.565-592.</a:t>
            </a:r>
          </a:p>
          <a:p>
            <a:pPr marL="114300" indent="0">
              <a:buFont typeface="Arial"/>
              <a:buNone/>
            </a:pPr>
            <a:r>
              <a:rPr lang="en-GB" sz="1100" dirty="0"/>
              <a:t>Lucas, B., </a:t>
            </a:r>
            <a:r>
              <a:rPr lang="en-GB" sz="1100" dirty="0" err="1"/>
              <a:t>Shifaz</a:t>
            </a:r>
            <a:r>
              <a:rPr lang="en-GB" sz="1100" dirty="0"/>
              <a:t>, A., Pelletier, C., O’Neill, L., Zaidi, N., Goethals, B., </a:t>
            </a:r>
            <a:r>
              <a:rPr lang="en-GB" sz="1100" dirty="0" err="1"/>
              <a:t>Petitjean</a:t>
            </a:r>
            <a:r>
              <a:rPr lang="en-GB" sz="1100" dirty="0"/>
              <a:t>, F. and Webb, G.I., 2019. Proximity forest: an effective and scalable distance-based classifier for time series. </a:t>
            </a:r>
            <a:r>
              <a:rPr lang="en-GB" sz="1100" i="1" dirty="0"/>
              <a:t>Data Mining and Knowledge Discovery</a:t>
            </a:r>
            <a:r>
              <a:rPr lang="en-GB" sz="1100" dirty="0"/>
              <a:t>, </a:t>
            </a:r>
            <a:r>
              <a:rPr lang="en-GB" sz="1100" i="1" dirty="0"/>
              <a:t>33</a:t>
            </a:r>
            <a:r>
              <a:rPr lang="en-GB" sz="1100" dirty="0"/>
              <a:t>(3), pp.607-635.</a:t>
            </a:r>
          </a:p>
        </p:txBody>
      </p:sp>
    </p:spTree>
    <p:extLst>
      <p:ext uri="{BB962C8B-B14F-4D97-AF65-F5344CB8AC3E}">
        <p14:creationId xmlns:p14="http://schemas.microsoft.com/office/powerpoint/2010/main" val="564990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DA9585-EA71-4ACA-A47E-71D7BA687BA0}"/>
              </a:ext>
            </a:extLst>
          </p:cNvPr>
          <p:cNvSpPr>
            <a:spLocks noGrp="1"/>
          </p:cNvSpPr>
          <p:nvPr>
            <p:ph type="title"/>
          </p:nvPr>
        </p:nvSpPr>
        <p:spPr/>
        <p:txBody>
          <a:bodyPr/>
          <a:lstStyle/>
          <a:p>
            <a:r>
              <a:rPr lang="en-GB" dirty="0"/>
              <a:t>Feature-based Algorithms</a:t>
            </a:r>
          </a:p>
        </p:txBody>
      </p:sp>
      <p:pic>
        <p:nvPicPr>
          <p:cNvPr id="4" name="Picture 3" descr="A diagram of a transformer&#10;&#10;Description automatically generated">
            <a:extLst>
              <a:ext uri="{FF2B5EF4-FFF2-40B4-BE49-F238E27FC236}">
                <a16:creationId xmlns:a16="http://schemas.microsoft.com/office/drawing/2014/main" id="{F9BCC3D9-34E0-A9B9-B269-1B4952EDCF81}"/>
              </a:ext>
            </a:extLst>
          </p:cNvPr>
          <p:cNvPicPr>
            <a:picLocks noChangeAspect="1"/>
          </p:cNvPicPr>
          <p:nvPr/>
        </p:nvPicPr>
        <p:blipFill>
          <a:blip r:embed="rId3"/>
          <a:stretch>
            <a:fillRect/>
          </a:stretch>
        </p:blipFill>
        <p:spPr>
          <a:xfrm>
            <a:off x="987551" y="2787937"/>
            <a:ext cx="9447277" cy="3778910"/>
          </a:xfrm>
          <a:prstGeom prst="rect">
            <a:avLst/>
          </a:prstGeom>
        </p:spPr>
      </p:pic>
      <p:sp>
        <p:nvSpPr>
          <p:cNvPr id="5" name="Text Placeholder 1">
            <a:extLst>
              <a:ext uri="{FF2B5EF4-FFF2-40B4-BE49-F238E27FC236}">
                <a16:creationId xmlns:a16="http://schemas.microsoft.com/office/drawing/2014/main" id="{7B4B8BE4-4C19-8BC1-A42B-0EEE57FE7972}"/>
              </a:ext>
            </a:extLst>
          </p:cNvPr>
          <p:cNvSpPr>
            <a:spLocks noGrp="1"/>
          </p:cNvSpPr>
          <p:nvPr>
            <p:ph type="body" idx="1"/>
          </p:nvPr>
        </p:nvSpPr>
        <p:spPr>
          <a:xfrm>
            <a:off x="415600" y="1451289"/>
            <a:ext cx="11360800" cy="4555200"/>
          </a:xfrm>
        </p:spPr>
        <p:txBody>
          <a:bodyPr/>
          <a:lstStyle/>
          <a:p>
            <a:pPr marL="114300" indent="0">
              <a:buNone/>
            </a:pPr>
            <a:r>
              <a:rPr lang="en-GB" sz="2000" dirty="0"/>
              <a:t>One of the easiest approaches is to just summarise the full set of series into a collection of feature vectors</a:t>
            </a:r>
          </a:p>
        </p:txBody>
      </p:sp>
      <p:sp>
        <p:nvSpPr>
          <p:cNvPr id="6" name="Text Placeholder 1">
            <a:extLst>
              <a:ext uri="{FF2B5EF4-FFF2-40B4-BE49-F238E27FC236}">
                <a16:creationId xmlns:a16="http://schemas.microsoft.com/office/drawing/2014/main" id="{310959C4-1249-3ABE-63CF-31430C54D4FE}"/>
              </a:ext>
            </a:extLst>
          </p:cNvPr>
          <p:cNvSpPr txBox="1">
            <a:spLocks/>
          </p:cNvSpPr>
          <p:nvPr/>
        </p:nvSpPr>
        <p:spPr>
          <a:xfrm>
            <a:off x="10017251" y="5412300"/>
            <a:ext cx="1979056" cy="1268982"/>
          </a:xfrm>
          <a:prstGeom prst="rect">
            <a:avLst/>
          </a:prstGeom>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500064"/>
              </a:buClr>
              <a:buSzPts val="1800"/>
              <a:buFont typeface="Arial"/>
              <a:buChar char="●"/>
              <a:defRPr sz="1800" b="0" i="0" u="none" strike="noStrike" cap="none">
                <a:solidFill>
                  <a:schemeClr val="tx1"/>
                </a:solidFill>
                <a:latin typeface="Aptos" panose="020B0004020202020204" pitchFamily="34" charset="0"/>
                <a:ea typeface="Arial"/>
                <a:cs typeface="Arial"/>
                <a:sym typeface="Arial"/>
              </a:defRPr>
            </a:lvl1pPr>
            <a:lvl2pPr marL="914400" marR="0" lvl="1"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14300" indent="0">
              <a:buFont typeface="Arial"/>
              <a:buNone/>
            </a:pPr>
            <a:r>
              <a:rPr lang="en-GB" sz="2000" dirty="0"/>
              <a:t>(or regressor)</a:t>
            </a:r>
          </a:p>
        </p:txBody>
      </p:sp>
      <p:sp>
        <p:nvSpPr>
          <p:cNvPr id="8" name="Text Placeholder 1">
            <a:extLst>
              <a:ext uri="{FF2B5EF4-FFF2-40B4-BE49-F238E27FC236}">
                <a16:creationId xmlns:a16="http://schemas.microsoft.com/office/drawing/2014/main" id="{AC331D33-6130-87EF-DB50-8C06FDC632C7}"/>
              </a:ext>
            </a:extLst>
          </p:cNvPr>
          <p:cNvSpPr txBox="1">
            <a:spLocks/>
          </p:cNvSpPr>
          <p:nvPr/>
        </p:nvSpPr>
        <p:spPr>
          <a:xfrm>
            <a:off x="3854195" y="5395401"/>
            <a:ext cx="1979056" cy="1268982"/>
          </a:xfrm>
          <a:prstGeom prst="rect">
            <a:avLst/>
          </a:prstGeom>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500064"/>
              </a:buClr>
              <a:buSzPts val="1800"/>
              <a:buFont typeface="Arial"/>
              <a:buChar char="●"/>
              <a:defRPr sz="1800" b="0" i="0" u="none" strike="noStrike" cap="none">
                <a:solidFill>
                  <a:schemeClr val="tx1"/>
                </a:solidFill>
                <a:latin typeface="Aptos" panose="020B0004020202020204" pitchFamily="34" charset="0"/>
                <a:ea typeface="Arial"/>
                <a:cs typeface="Arial"/>
                <a:sym typeface="Arial"/>
              </a:defRPr>
            </a:lvl1pPr>
            <a:lvl2pPr marL="914400" marR="0" lvl="1"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14300" indent="0">
              <a:buFont typeface="Arial"/>
              <a:buNone/>
            </a:pPr>
            <a:r>
              <a:rPr lang="en-GB" sz="2000" dirty="0"/>
              <a:t>(or numeric value)</a:t>
            </a:r>
          </a:p>
        </p:txBody>
      </p:sp>
    </p:spTree>
    <p:extLst>
      <p:ext uri="{BB962C8B-B14F-4D97-AF65-F5344CB8AC3E}">
        <p14:creationId xmlns:p14="http://schemas.microsoft.com/office/powerpoint/2010/main" val="4137473950"/>
      </p:ext>
    </p:extLst>
  </p:cSld>
  <p:clrMapOvr>
    <a:masterClrMapping/>
  </p:clrMapOvr>
</p:sld>
</file>

<file path=ppt/theme/theme1.xml><?xml version="1.0" encoding="utf-8"?>
<a:theme xmlns:a="http://schemas.openxmlformats.org/drawingml/2006/main" name="Simple Ligh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45795</TotalTime>
  <Words>3338</Words>
  <Application>Microsoft Office PowerPoint</Application>
  <PresentationFormat>Widescreen</PresentationFormat>
  <Paragraphs>419</Paragraphs>
  <Slides>42</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Aptos</vt:lpstr>
      <vt:lpstr>Arial</vt:lpstr>
      <vt:lpstr>Calibri</vt:lpstr>
      <vt:lpstr>Palace Script MT</vt:lpstr>
      <vt:lpstr>Times New Roman</vt:lpstr>
      <vt:lpstr>Simple Light</vt:lpstr>
      <vt:lpstr>Classification and Regression  for Time Series Data</vt:lpstr>
      <vt:lpstr>Time Series Classification (TSC) and Regression (TSER)</vt:lpstr>
      <vt:lpstr>TSC/TSER Applications</vt:lpstr>
      <vt:lpstr>TSC Research in 2016</vt:lpstr>
      <vt:lpstr>TSC/TSER Research in 2024</vt:lpstr>
      <vt:lpstr>A Taxonomy of Algorithms</vt:lpstr>
      <vt:lpstr>Distance-based Algorithms</vt:lpstr>
      <vt:lpstr>Distance-based Algorithms</vt:lpstr>
      <vt:lpstr>Feature-based Algorithms</vt:lpstr>
      <vt:lpstr>Feature-based Algorithms</vt:lpstr>
      <vt:lpstr>Feature-based Algorithms</vt:lpstr>
      <vt:lpstr>Feature-based Performance</vt:lpstr>
      <vt:lpstr>Interval-based Algorithms</vt:lpstr>
      <vt:lpstr>Time Series Forest (TSF)</vt:lpstr>
      <vt:lpstr>Time Series Forest (TSF)</vt:lpstr>
      <vt:lpstr>Diverse Representation Canonical Interval Forest (DrCIF)</vt:lpstr>
      <vt:lpstr>Random Supervised Time Series Forest (R-STSF)</vt:lpstr>
      <vt:lpstr>QUANT</vt:lpstr>
      <vt:lpstr>Interval-based Performance</vt:lpstr>
      <vt:lpstr>Shapelet-based Algorithms</vt:lpstr>
      <vt:lpstr>Shapelet-based Algorithms</vt:lpstr>
      <vt:lpstr>Shapelet Distance</vt:lpstr>
      <vt:lpstr>Shapelet Transform</vt:lpstr>
      <vt:lpstr>Dilated Shapelets</vt:lpstr>
      <vt:lpstr>Convolution-based Algorithms</vt:lpstr>
      <vt:lpstr>Convolution-based Algorithms</vt:lpstr>
      <vt:lpstr>ROCKET</vt:lpstr>
      <vt:lpstr>ROCKET Variants</vt:lpstr>
      <vt:lpstr>ROCKET Variants</vt:lpstr>
      <vt:lpstr>Dictionary-based Algorithms</vt:lpstr>
      <vt:lpstr>SAX Transform</vt:lpstr>
      <vt:lpstr>SFA Transform</vt:lpstr>
      <vt:lpstr>Bag of SFA Symbols</vt:lpstr>
      <vt:lpstr>BOSS Extensions</vt:lpstr>
      <vt:lpstr>Deep Learning for TSC/TSER</vt:lpstr>
      <vt:lpstr>Inception Time</vt:lpstr>
      <vt:lpstr>Hybrid Algorithms</vt:lpstr>
      <vt:lpstr>HIVE-COTE</vt:lpstr>
      <vt:lpstr>HIVE-COTE 2.0</vt:lpstr>
      <vt:lpstr>Classification Comparison</vt:lpstr>
      <vt:lpstr>Regression Comparison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Characterisation of nuisance calls in-network and improved detection using machine learning techniques</dc:title>
  <dc:creator>Matthew Middlehurst</dc:creator>
  <cp:lastModifiedBy>Matthew Middlehurst</cp:lastModifiedBy>
  <cp:revision>1865</cp:revision>
  <dcterms:modified xsi:type="dcterms:W3CDTF">2024-09-06T17:01:35Z</dcterms:modified>
</cp:coreProperties>
</file>